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C2C4B-DD0B-8999-9783-2F12E40D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C645C-89B5-2894-D1F0-846A10064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9D4C-D22A-22A6-6C19-4C847B70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5D725-17FE-6DC1-AFD6-18E071E1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C1809-F71A-B97E-51DE-245789D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59DF2-1D59-11E9-9A5C-FDB7F42E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FF35A-6AFB-8073-ECD8-1BAA11E4E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F50E0-166C-0CB6-F4F6-CA3375ED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D9368-48B1-1D16-340F-D138ADF3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4F381-377A-43F2-7AFD-8F59D5B5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3AE38-34FC-1AAD-89B2-CFB88D1CF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4E380-59EB-9683-AB37-13B13FD0F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6856A-78FF-3F8B-27A9-F86131CD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0FEA6-E01F-3646-AE51-E0A4F5BA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47397-481D-1553-6E1D-20975D2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5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4DB67-B0FF-E97E-B89D-522B6989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561E2-028A-4D02-03BC-8911D6BF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8D9CA-0A37-730C-6AFF-20070638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5D484-A828-5C71-2B69-2416B173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E42A9-A43B-AB68-3280-7E5CEED4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0E3D2-0208-1597-5F76-2222BF38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7BD4C-9073-B002-C0E2-BB66528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88098-6E8C-25D2-C187-CD5B4050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F5EBD-740D-3448-0852-E89B8D47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85F8A-DDE0-6E92-D88C-46C1D211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7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66DED-8731-F6F3-ACE9-B8650745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C86BF-0898-F957-BFE0-7140D243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C0C3D-7731-AF4B-E418-2BDBA66A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5FDFB-E68F-D3DB-FC1E-0F172737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336F-B448-76BD-EF3A-A6A138F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CA789-7917-6EF7-5A24-36E5BC5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6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CED0F-552D-50E3-8B1C-E566BF58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63463-B866-BB7D-8EB4-EABFF122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48CAE-2A4C-4DEC-C582-AE4D1740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58B4C-663C-C6DC-7D67-391B11E07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63183F-D0B9-A30A-0FC0-5B5E7BE2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ECF071-4FED-2708-A44B-9299A553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CB946-BC12-FE67-0994-E3CC04EC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463DAD-17FF-5A0E-3B57-35B3985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5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085C-D830-2476-6B84-F57DA4D2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F658A4-EB79-4688-8E83-515E972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75CA2-3A31-8B13-837F-46FC978F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1A41D-9215-14F4-FB30-6A597B06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FDF1F-3E87-BD6D-51C7-44B2C79E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7EEC-AF8C-7089-82B3-24335325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06E2D-AC78-12B2-20B4-246E68EB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5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EE570-557A-9F09-9F26-3797C42F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F8556-DCE9-0255-8785-E66E321E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30C99-603C-371D-FC84-318EDBA18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9E794-468F-62BD-AE71-8D0D5E37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88A2D-C447-DEEC-54CE-E929E7E2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B4D76-2809-3893-E69A-6F9669A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957B0-0393-FE45-07D8-4CFD9D2E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C1E23-6709-AF97-0C41-5943B67B0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2A3A2-6FB8-6D4A-D914-D6639781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B76DC-FB1A-BF32-EE64-1D5E594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D4617-1CFC-3CFA-0D9F-078ABFF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3DEEF-80F7-5BA7-1B09-08C570AE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43DE1E-691C-C4D9-19D8-C37711B0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423F4-07D8-692F-F0F8-67B7A19A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20620-1963-7C1D-661D-4C090B930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B1E38-EBB7-A2CD-D8CB-EA05A8A1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BE638-8A94-0CAC-1D9A-F05003D33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78" name="Picture 2" descr="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2024-03-10T20:28:54Z</dcterms:created>
  <dcterms:modified xsi:type="dcterms:W3CDTF">2024-03-10T20:28:55Z</dcterms:modified>
</cp:coreProperties>
</file>