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CA8AC-0239-449D-F486-83E22C0DB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2BA02B-438F-2690-8966-EE3C556B1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7629A-A412-4AD9-599B-984719E7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682FA-B30F-08B7-8F3A-B420EF64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16EDB-2E7A-BFB1-319F-43A077CF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3A521-0A7C-04F5-2339-8C51899A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C4EF84-8F90-1287-4E56-4D087F42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0E862-B04D-5B3C-402E-FB93FF1A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9EB4F-E5A0-C88C-ABB4-D08C5249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56872-57A1-28AB-90D5-87FB00E1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9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B46466-5175-4F25-37C6-5B675A18E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540627-AD1A-03AC-54D5-44CEC245F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554AB-6347-A31B-2E0D-73921B49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B0CF5-5E61-4FB5-DAA9-754B34B8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B0869-2172-C9F8-E707-FCDD9BEA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5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1946F-FC3B-7BCD-F183-6D42247A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63245-8E30-CAD6-4671-55FCCD85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D929C-CBDB-B86C-2AD6-517B0316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62E0F-855D-290C-60F0-006CBC73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A074C-2E5A-9D60-8C9F-C16A74F8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0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96BA9-4C60-0468-FDC1-36441CFA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CB7B2-6E6F-0A79-2496-03619A884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D419F-7C57-D5BB-E444-91A11CB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984AF-A027-CCB7-5856-C9EB9EC4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EFFE3-630C-9737-0B72-0B581B0D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7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33384-8F3A-EFB5-1D84-BE9BA6A8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9904A-7251-9002-A019-E7A44772F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57466-D780-6B10-0D8B-7005FE4CF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D1BA1-5EFB-6E65-7A70-95874087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1DE6D-532D-AF3C-C203-75F2861C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2BCCB-D8EE-86AE-4EF4-7753F83A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4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4756C-485A-69E2-D739-90892364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1E21A-E1CC-2D38-2458-7F32BD4A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C8DFD7-2BAA-F5AC-D3C5-5D86155BD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747EE5-F237-419F-8154-CB32C9387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E096CA-DC7F-D6FA-5B5A-7A6124A34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EBFF2-72DE-708F-3463-0789835C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CEB614-9159-AA52-53C1-02BA091A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78E8D0-2FD2-0D83-3CD2-1479310A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B3A4B-7055-E35A-A417-E6F10BFF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F07052-D9D8-3DF2-4DA2-9FCAFC0F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0D1943-3D9D-E4F0-11C2-706588F6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9B1382-CAF7-3B80-3C62-E076AEBA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8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A0B74E-BF57-CE22-B5D2-7837AD83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516424-CD4B-ACE0-47D9-E762FD81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CE41D1-15B0-B728-5201-EBA18B70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412FB-9697-14B7-4763-48E2BBCC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69187-32D2-F1F6-A952-2B985639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33C422-E0F1-D27F-1FFE-C585F7451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3BF1F-406E-6FCE-2B16-B6670408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F034A8-C5BA-C89F-7854-9B16CBF8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35BFA-EB5B-A62D-7BD8-87273C95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9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067AD-6BB9-5DE8-B7F3-BC9B122A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5FD0C7-40A7-BEE7-9782-B516BDA01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BEC97-7A41-A262-FC22-96A31FBD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126A9-9CCE-B6D0-FA49-548910AE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80510-A6EE-8F79-56E8-15F16CAE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4836E-AC5C-FFC6-8C05-DFA0BC2E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6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B27CE5-9D33-D2A2-704C-6667109C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EF94F-924A-7880-F3D9-1D2BF214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308DF-5C9D-0315-AD4D-60FBCA276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CBBC5-1EC2-64DE-F278-264F8D400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50EA9-3C3B-9712-74AC-13AFB4028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0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802" name="Picture 2" descr="3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27" name="Picture 3" descr="3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2024-03-10T20:28:59Z</dcterms:created>
  <dcterms:modified xsi:type="dcterms:W3CDTF">2024-03-10T20:28:59Z</dcterms:modified>
</cp:coreProperties>
</file>