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906F4-497D-4BD1-A2AB-78673AF6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6085E2-D923-EAD5-2AB9-5C5D5D2D7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E1FB7-C6B9-A3BB-3F4C-61FCB0F3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8745A-1783-70C4-046F-85340410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2A209-1CBF-A3BD-EE15-2C32A341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3BDE1-F939-9885-AF70-A6B949DA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A29B8-AD2B-FD3A-241B-EB24A7F9C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9045D-4739-EDB9-A4FC-9A2DB15F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8D354-6184-4255-4655-A88B380A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12D99-EB02-5C40-2AC8-B82070D6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7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961005-A118-2C6E-4446-D7E359C3C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4C5AC-76A8-5DC9-86E1-893200724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408A0-88E0-49DB-17EB-7647A4EA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B2383-4CD8-7B5A-C5E4-3575F2C8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DD83C-DF2F-6702-0658-BF04C41B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7C2FA-E8C9-DB0C-FD1A-DD2C579E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7A09D-E802-C462-5E69-C2C7BCAD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7EEEA-0C51-DF0D-A98C-8D00BED6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4B4F-139D-0AC3-A537-B5DFA509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578FD-6336-11BD-CCD1-D1EFEF75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974CF-DC9C-179C-DABB-B9246746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B0FFC-2C7D-933A-DFAE-439F64E3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2CB09-4579-AA7F-AADC-92704126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DA3D4-3CC5-2F39-9418-F2FD5B63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5BD72-0347-0955-B10E-819E4FCB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5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C0B5D-1959-376E-DD8B-DDDB6389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13E03-3E56-41F2-768F-7F54862A2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CE127-BD30-1CD2-AE03-3BB78158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C384A-0B37-B9B1-1839-BC4D0B86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D3B27-9F35-CD16-32D6-A949E9A4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156F9-A2E3-FC77-E017-583AC4F1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3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B103D-6DF8-2A31-2530-4E51E0DC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D4654-6337-C79D-68DF-7481E5B5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47951-8E24-75F5-D737-0DB375D8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6FD22-2292-AE27-90B2-7972146E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E37CB3-46F0-8782-5E81-44A10EAC0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59A89C-D37F-7494-618F-8650BFE3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D752EA-434B-37D8-F05E-FC84E857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3A01CD-B775-B91B-D76D-CADFB148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8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8121B-FA65-2204-E5A8-9A9F5991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9F29A9-9F52-61B2-8BA6-750243BA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C3DBFB-D5B8-A190-2BBD-95759AB5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60001-F559-890F-E9AF-A7AD536D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1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AB3DFD-0CD6-8B9F-4F4E-6583968E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10F56A-FD2A-488F-095B-934A1B14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48D9C-438C-2BC3-0491-566D7004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A5F97-0027-D001-7530-09FC3FC8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2ECC6-585A-B8C6-D3F4-E462FC75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C75DE-8D77-B31F-220E-5B08D8171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F0578-ACE1-54E9-C68D-5FA1D3CF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87543-24B4-8912-4607-14DF8111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17B99-73B6-06E1-2DB2-473FEF79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3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1516F-7EDA-44FA-4414-02D5D19C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DFA034-CE6E-B627-FA1A-87B11CF4A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90081-62FB-FC78-AD73-6E0C4F4C1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E9FB7-DB67-911B-D3DF-D11EB252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DB07B-FF58-92F9-0308-39C483D0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55984A-1C71-4011-DE7B-D798A96C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5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F5E859-7C0C-20D3-CDC3-3EFE2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AD472-66C0-0095-C376-A30436F4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B8F31-3964-FABC-675E-619A369EF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A5AEE-CE2E-248E-0C59-2B356A011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6C400-9B36-E4D3-95BA-583CDB09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4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50" name="Picture 2" descr="3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5875" name="Picture 3" descr="3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2024-03-10T20:29:07Z</dcterms:created>
  <dcterms:modified xsi:type="dcterms:W3CDTF">2024-03-10T20:29:07Z</dcterms:modified>
</cp:coreProperties>
</file>