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D3F9B-87AD-BD81-35F7-9EAE115D7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12A5AC-E4A3-299C-0C2B-811C13F81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93CC6-577C-896C-9AE3-8D3E507F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7D3D-618F-4F07-AE4B-AEF72F4D18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2208E-49C5-C41F-DDF3-3D1C19E5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8FCBAD-2AD3-F351-E0CD-B6DC10F0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1FA-B109-4A90-9D69-A348CD765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9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1B67A-76FD-693B-5208-EA4E8C48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11D999-C4CB-0C2E-F136-7EFFC6D09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B2C5E-D24E-8C25-62EB-667CC571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7D3D-618F-4F07-AE4B-AEF72F4D18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D1C98-D8FD-E6F5-4D52-EE518167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59C03-C7E9-BB28-B432-8B7B45E4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1FA-B109-4A90-9D69-A348CD765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32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E103EA-24A1-9275-0785-5C652A781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125B83-2A15-E7E6-F07B-8AE4CB693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6D5B0-62D9-5E0A-A379-54E17D46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7D3D-618F-4F07-AE4B-AEF72F4D18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449E2-1B82-14BD-A049-062853C4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72C7A-4CCB-CCD3-7136-41384D31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1FA-B109-4A90-9D69-A348CD765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0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5C09E-1102-5D0F-1332-4059FA4F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5B5B6-3679-C5C0-53F4-B5ED21BC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0E38C-2A63-36B5-26B7-B42206FA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7D3D-618F-4F07-AE4B-AEF72F4D18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7B8FB-B0E2-1F18-EF88-FFBEFA38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678D7F-B838-2200-055A-75D15C81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1FA-B109-4A90-9D69-A348CD765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96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94F95-CEBB-49AD-173A-65EC5C55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43CC72-4C7A-29E3-9661-1E2664E56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81609-BE9F-F502-DD63-572AF915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7D3D-618F-4F07-AE4B-AEF72F4D18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3510B-075F-1E4F-117B-73CCC6B5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6FB22-D638-3C57-066E-0010E5D5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1FA-B109-4A90-9D69-A348CD765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83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63206-9A16-D7BE-C66E-0750602B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5D699-C4C7-1F53-762F-609826A2C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99A279-94D3-C12A-CEE6-2B6443BE9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7AFA07-B536-EF93-96DB-9AE7765B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7D3D-618F-4F07-AE4B-AEF72F4D18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F337D7-04A2-F082-EA84-CC7DA803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78DA0D-FAAA-5D63-4738-93C1858E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1FA-B109-4A90-9D69-A348CD765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73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03621-7036-E0B8-EC93-1ED260904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11BE36-5713-D677-B640-500EA4D7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26F564-7A9F-44C9-906E-081A04AE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43D433-7527-C401-16E9-ED98A7B0F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01F27B-8914-B0D8-3572-5D129AB85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F36741-154B-0CB8-0C49-5F2811F9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7D3D-618F-4F07-AE4B-AEF72F4D18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ADC426-3A3C-B016-24D4-9E0EBB2B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36A724-1E95-037C-B637-3C9028D4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1FA-B109-4A90-9D69-A348CD765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6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39D1F-945A-FB3E-F073-26AFE763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8FBC26-ACB8-A13C-7DA8-E890E43F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7D3D-618F-4F07-AE4B-AEF72F4D18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27C292-AEA5-E0EA-DEA8-187A2F42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4E1818-B4F2-961A-EB2D-F434EF78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1FA-B109-4A90-9D69-A348CD765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2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100664-A9EF-D144-36C0-544240EA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7D3D-618F-4F07-AE4B-AEF72F4D18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707CD8-B345-E044-F5D1-2F1B551A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AC660E-4E6F-E3D6-C4CE-942833B7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1FA-B109-4A90-9D69-A348CD765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38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8C878-5DE4-B379-9FBA-7E1CE5617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05356-60AB-D8CA-5F5A-7156D68E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D977A-C2C0-51FC-D501-8B2E987AA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86DD82-9721-0EF5-F752-C6714DD7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7D3D-618F-4F07-AE4B-AEF72F4D18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ADDA75-1B83-DF37-D54D-954F536F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CC8284-CBE0-1CB8-C78A-E88D53E6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1FA-B109-4A90-9D69-A348CD765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21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60BDA-64AB-8A83-C0C1-45CAAA76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1A1302-379D-778D-B63C-3EB56A857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D8912B-8E26-13E3-C1D4-495F9B968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29C607-5126-A677-74CA-405B3EF8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7D3D-618F-4F07-AE4B-AEF72F4D18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FAB6A6-4B09-D456-0B44-9EE02ACB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0E6F64-7644-1615-0728-424B798B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1FA-B109-4A90-9D69-A348CD765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8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2832B0-F840-6589-47D7-8A27FFA1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BA919B-2DAE-FEF5-5859-3343C3D13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865B2-0FE8-18CF-E252-8C9E0DB80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67D3D-618F-4F07-AE4B-AEF72F4D18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6F1D2-B9A8-E144-A2D0-4CA44021F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01658-9786-5F3E-7866-675DA67CF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91FA-B109-4A90-9D69-A348CD765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31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874" name="Picture 2" descr="3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2024-03-10T20:29:11Z</dcterms:created>
  <dcterms:modified xsi:type="dcterms:W3CDTF">2024-03-10T20:29:11Z</dcterms:modified>
</cp:coreProperties>
</file>