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2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8E18FB-C4DD-9E6A-E78D-C0C4A9848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5373C9-D1E3-DDDD-E536-51AFBDE4C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D9A31E-4447-CBF7-2C65-B0604B2F7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C8CE-1586-429C-B63E-8673888B38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8AF4A9-3CD3-4B32-BB65-A0FBED01F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7252B9-B4BC-3619-316E-A41CCE060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D6DC-0F61-426F-9305-98D16D853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547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3A7A9-B49A-1FFC-D9AE-960083262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6AF96B-6298-7E73-4B56-DA1A341D3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500F25-197D-84B8-0146-CCDB9FF72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C8CE-1586-429C-B63E-8673888B38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ADBECB-E0DB-4D14-BE61-16B42E9C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5F71D3-0FA4-14C2-E397-C3A135C7B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D6DC-0F61-426F-9305-98D16D853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748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366AB8D-C676-0C0F-619C-695FD485E1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ADB368-242E-6BDE-63D4-B84AB8C1A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24FE7B-A032-BFEF-885B-EC10084BE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C8CE-1586-429C-B63E-8673888B38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846322-E724-B916-9BB7-3B88115D7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E0C73C-B853-3636-4DF5-1AB5463EF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D6DC-0F61-426F-9305-98D16D853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983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8FAEDC-EDDC-1A31-5F38-B18876F4F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3A6B8A-8440-3EAE-047C-3FFEC5C25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7F1043-392F-9DCA-6332-99AA67EE6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C8CE-1586-429C-B63E-8673888B38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6780FA-2A3C-3F96-22D2-E287E8BD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3E2530-8862-A197-6B69-E5F2BD664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D6DC-0F61-426F-9305-98D16D853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421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2466E0-F847-443C-35AE-DE70F3269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0F1FF6-F1CB-31E8-7471-28B2F8D68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8D31B-5E48-5519-E91B-E4DD8209E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C8CE-1586-429C-B63E-8673888B38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6D2740-0B7E-336A-8F9A-9DF2E7CCC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7FED17-2C1B-8104-9F72-7A7B06079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D6DC-0F61-426F-9305-98D16D853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781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6B87A9-A7D9-B82A-6DB3-FF72A532E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2695F3-02A6-FDE2-D305-E5413497ED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7DCC66-7360-2398-DDC2-8F4F7D98A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058A8E-C209-8441-C799-462B926FC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C8CE-1586-429C-B63E-8673888B38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262763-22F2-6B95-91E1-7A60DDDCE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4692B3-1087-C922-457B-B9CEA760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D6DC-0F61-426F-9305-98D16D853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84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8A8FCA-B7FE-6B86-05A9-E4B65026A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D3EFE1-6ED4-05AE-4D94-43F3CB9F0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B812CC-9449-0807-2BCF-17B6970D9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172D6F-9F98-102B-1BFC-71F451C52A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483F30-7764-996C-E6D0-BA8C268D3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E0D32F-F38C-13E2-E0DB-26DD13A56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C8CE-1586-429C-B63E-8673888B38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93DBDD-7FBD-FC74-92EA-39D836F3E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4B9E17-264C-A5D6-5D86-B39092820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D6DC-0F61-426F-9305-98D16D853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091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66FFBC-603D-2CFF-82A1-69F3D8CFA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57DCF27-405C-8410-2713-F2F6A6295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C8CE-1586-429C-B63E-8673888B38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02AB4F-888D-DE60-A4DB-DC089C427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7FE8B9-6BE1-3A4D-C545-B12535E69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D6DC-0F61-426F-9305-98D16D853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574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DD2DA2-5D40-E004-4182-41BF9716D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C8CE-1586-429C-B63E-8673888B38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4CDE88-C7EF-3FB0-1F24-94F41CEF6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4AA850-B71B-5DA6-0A60-D07DB61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D6DC-0F61-426F-9305-98D16D853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01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323CD-5FE8-D903-E717-6C5C34593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61EC73-2D42-A5EA-8DF6-1F61D595D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D97DA0-48A9-8DC5-9CB3-FC44FF24D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CDD4C9-CE41-DFB8-949D-E05E65BF1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C8CE-1586-429C-B63E-8673888B38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328EF9-85E2-2834-1D1F-D1DB742B1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21C709-EFE5-08B9-07D4-21BC4E061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D6DC-0F61-426F-9305-98D16D853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855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B037B2-F5F9-B24D-3607-D33C2DE5A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611894-4328-9E5E-78FE-D6E37D0200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E32842-A937-7EFF-5CE7-1EF60AF12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83EA87-CABF-588B-1C60-85AB3B097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C8CE-1586-429C-B63E-8673888B38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EFF3F0-D6B5-551F-3110-7F6EBB796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175BE0-7AA7-84B7-8066-C509C5361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D6DC-0F61-426F-9305-98D16D853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47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18DFD1-3A2E-A3F2-E200-58353859F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953DD5-25AE-594B-AAB4-3290852E4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DF75F-8035-F1C7-0CAF-BF5934E57C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3C8CE-1586-429C-B63E-8673888B38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9BB114-6921-1C19-7236-E2DAB3EFB9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5A01F4-333E-98AD-31C0-1207510E19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5D6DC-0F61-426F-9305-98D16D853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11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22" name="Picture 2" descr="3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2024-03-10T20:29:19Z</dcterms:created>
  <dcterms:modified xsi:type="dcterms:W3CDTF">2024-03-10T20:29:19Z</dcterms:modified>
</cp:coreProperties>
</file>