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0EB99-91E6-8B91-32F0-D5A128AF2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30F66F-FEFE-1390-2C97-CBCD5BC98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A195E-8770-2D78-0E6D-ACDE19E7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B7DE9-A427-5BF4-C25F-6E629D66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9F6C9-B4EA-6B84-4F5B-231708ED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3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B6060-FBA9-A432-8AEC-3E354EAD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EA9C0-6474-2ADA-0ACE-1AE5D8EAF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67622-5FB4-0AE1-53CC-110DFBCD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A3F47-120B-26C3-3F2E-57D16834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CE8BD-B481-6A33-B1C3-9DD21CEE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7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BAE596-CAE9-8FA5-83AA-942FC6C3F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E14F5-6885-F6C9-AE3E-FA7D539C5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4361D-5D3C-A986-04EC-0AED39F3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1921D-4C40-7A93-FFFE-B8CABF53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C2EF1-6E27-DB5B-1C77-03882956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4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B2146-E3A4-B6D5-660E-33280F78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AD09A-5C0A-D799-57FA-BA3A7DCB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54F73-AB70-D9A2-6352-9D743E75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5B046-B222-D278-EF10-96024C77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854AD-994C-8527-69AD-CCC7A263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83719-6E05-96D7-A99B-1834E8A9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4C866-16C2-44E8-9678-18D3DFFD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2F8EB-B28D-CD75-E33D-54729093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93B56-AF3A-80AC-A168-9B2FEAC9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16C9B-2E57-5E78-CC16-6BEDE6F4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5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684F3-3848-E18C-DBAB-614D1289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18238-09B7-CF2C-C25C-F1C75CEB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7504C-13E1-264D-0403-020638C33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A8F22-961E-B6C8-F1AA-7BC8E076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E1E2E-C408-817E-D7CE-D8225F6A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96E6C-1E31-A8B3-E0DE-2FF0CDC3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7582A-281A-59A6-1F8E-4E36C9CF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FA0C9-2F8F-79AF-BB9A-B1BE3BA6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05DEC-DBE2-CB58-FDF5-AEB00243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5E7FA8-66B5-95D6-60F5-36D5B5CCF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8B8E1C-A9ED-453C-06FC-4423080C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E66618-C614-237D-C20B-32D6C9F7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58FC8-A869-124A-EF5E-558ECE6A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46F8B2-A85B-6098-7AE1-8D55B7E2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0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F5D5B-C7FA-E223-DCF4-535EBA9D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84AD5-04A2-4B50-F60B-0E9149FB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995C18-4F49-7314-432C-653D08DC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E6D0A-31BF-5DBB-D28E-336E43E1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7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13A4AE-B5F9-074C-E517-FB14D7CB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976342-CD72-7F62-4F05-7B396B28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82871-77DA-70E3-E2EB-2F924331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5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EAD74-0301-C40B-9C2F-72D4A490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54E44-DC5D-C65D-6C5F-8C0F08A7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93613C-BBA5-32EC-612C-A1193163A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1B659-E765-99C8-6F04-331FE8F5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1D1D7-973A-84B3-1B62-0997B583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1BB7C-BEF5-EED9-648C-6EB3231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2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6059A-0235-1946-6E19-42BA987C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3ECA45-240B-D50D-DD82-12E3D4889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C9F42-0D50-345E-8161-3F218ABC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AD4C6-F015-D530-8DDC-D48672F4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24CA5-04C6-7D85-3BA4-EEEB548B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AEA42-E3FC-A77B-6421-8DEF9650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423129-924A-952C-F067-CF530911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83B24-86FE-9620-0A54-77547B6D4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82A08-E755-B888-9336-F1D04BB73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3C928-5A66-773B-DA83-A41DE9836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FEF1E-A469-B601-8FA8-75C9CA5B8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1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46" name="Picture 2" descr="3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2024-03-10T20:29:23Z</dcterms:created>
  <dcterms:modified xsi:type="dcterms:W3CDTF">2024-03-10T20:29:23Z</dcterms:modified>
</cp:coreProperties>
</file>