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B8235-9C9F-4507-7B54-4BB9F2AE8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EA4878-146E-60E2-AE31-777984A1E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450CE-A78F-A1AD-7332-6FCDDAA7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D9EFC-8D6E-019F-A8FF-D895FE18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12839-1378-0BE4-ABCF-3EA66403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30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CE6E1-DD16-B99B-DF37-15C45CCC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1E430C-9F3A-E9CE-806E-D3D40CE89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778ED-A343-1CEF-E54D-ADC87148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90985-EA3D-448C-3A59-BB2A1E56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016BC-3B0E-B979-D164-61F97949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37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24667C-2C21-DA1A-8EEA-06B515825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AA0799-192B-2AD8-995D-B7F22E42F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29000-5F3B-5685-C9E6-F5B174B6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A5FB5-2DA3-0407-51BF-EDDD2325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F8270-138A-3E49-658E-DA63C924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13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2FFC6-2BD1-1B75-3620-9DFBC883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C1C49-EFB4-B789-0CBB-8EE571207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41767-2614-9F61-5A59-218F8F9F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85F66-EE73-BF3F-7009-DEF2002C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6DF8E-77E8-2CED-6DE2-DBE7E217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67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ECB2F-6936-7AF8-6B1F-173C7912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65B844-89EA-B346-68F7-126AECEA8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C9718-6DCD-B2B5-4DA2-48C57772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5D19C-7B80-2DC0-9C69-754FEE52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C2F54-96B9-8E48-C97E-1CC5FBF3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40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5F38B-208B-F42F-4E48-29EF9888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7638D-40F3-C68D-7999-946286ED7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633CDC-8D21-5A8A-7859-057B89607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EC643-41E3-2221-9C84-22F1C13C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6C45C6-B356-7FCF-F182-AE399BDC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146563-0B20-1C0A-6147-9D35AFF2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5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D8FBA-EEA2-0E5C-9AFA-F48E2065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3D947-8B9D-6060-7BCA-760F84E3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4AFA26-14ED-06D1-3906-E2AB5467A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0650CD-38F4-B414-C5D6-2E568D4B6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4FAC12-6458-4B51-4424-ACE482A3D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9819FD-1652-852E-FF13-6A392A08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CF033D-7102-5997-8C9A-4CBC71CF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36D995-A063-6E18-8FD7-1907D777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DD1C6-F07F-36DE-DC2F-92735030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7C52A1-89A4-6DA0-4735-6CF170A9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9E564E-B21A-803E-761E-8F098654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F5D90E-92E9-D052-6F3C-20FA2CC4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DAD896-2F22-9BA8-35BD-416D990D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24C4D7-8D61-7B8F-FBE6-9AF09AD9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DE18CC-A5A9-0B7F-8B41-E2348B8F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88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91682-E2AB-DFAC-43E4-CBE0B86E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B3661-66F3-BA01-72BD-B528AA1C6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056954-122E-259A-DA88-970564DF7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911CA-4333-9731-EDD9-F5A9AB9C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AC76C-BEE6-362D-A958-04C30967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DC8471-D5C6-56EE-730E-F60D61A2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7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C2522-827B-FA20-32AC-BEF8BF2A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334411-EA91-B767-8FED-0EEECB2D8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E503A4-4EDF-A944-22D4-7BEEF29BD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F0FB3F-6CB4-297A-B2DF-CE48999B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B1B3E3-1B25-0877-F63F-9CEB8943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9EA89-AF66-05FB-0148-B57290F7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2BA6A2-C581-4CD0-5164-F0B5123D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AF5DC-77E2-FF03-B7AA-97F03773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52D72-B5D6-D9A8-D19E-F3F6AF8C2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9A9E-EC71-4A2A-9C55-3275AFCDE8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1393B-064C-646D-D514-9BA75659F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D733A-0B08-5C3D-1C8A-B111B0AD0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2FC4-F885-4A55-A3E9-0209B3C2E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72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970" name="Picture 2" descr="3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0995" name="Picture 3" descr="331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2024-03-10T20:29:27Z</dcterms:created>
  <dcterms:modified xsi:type="dcterms:W3CDTF">2024-03-10T20:29:28Z</dcterms:modified>
</cp:coreProperties>
</file>