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AE41-3891-B856-769A-42EE6091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3EECF-BF3C-14AF-0421-6C631907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39F21-38B3-CB33-C5CA-0BA5AEEB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F001-34B0-E7B9-32D1-522EC3E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03BAC-EFBD-FBD9-1BFD-B42C2AE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8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1AE3-FC8D-134E-6B7B-7B1D461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75C69-7CF1-280D-88FB-87A841CE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FBFDD-03AE-5078-91B9-23ACB42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E8D90-2556-37BB-E94F-E2AFF72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01F84-6AE4-4B77-952E-7495AA62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85095F-73C5-ED35-95F7-9E476F75B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28F7F-1340-8A74-F03F-BF6820FA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E65F-FE30-99FE-C5E7-83F97C7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4BA75-0630-5A5F-22A8-074F7A4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A936F-2020-4B14-9ED2-7D65C3A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C4E2-A6D5-55CA-D47B-AB21FA5B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8E87F-23BB-482F-AA23-B1FD3F68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3EDD3-E6B4-E854-C489-E2F2BBC2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D3C06-872D-6DF1-91EC-5D058240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A8451-9E26-24C8-902D-31529DE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0B9B-9415-B9C1-5807-1408F3EF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7E16F-CE1E-944D-10B7-8DB75A85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46F4-10B9-6C51-545F-A8F9D68F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BE387-E940-B67C-64D1-A71D60D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EFCD4-6E32-1045-B235-F129E03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2CDF-2F0C-C341-7CD5-C922BAE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8AA0B-3750-1938-5B48-3C4346B10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A68CA-FD3B-8DA4-5435-63FFACE6D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B9D42-9ECF-5FFE-BF65-744752B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2659B-0280-F6F2-24DF-0377DECD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48EA4-45AA-B639-B6FC-8775E84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DE5A-4EC3-58DA-D743-31E60721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EAAAD-835A-C9AB-5E11-DF18C7A1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CABA3-7EBC-F4AB-223E-5EB1A361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0ECA9-B7FA-ECE3-1F69-60B61AC2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63A2B7-18C0-FB18-A23C-F098FC544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39D3A-FCA7-7286-8D0E-C3F6010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6D0C5B-F35E-FB6E-8D43-16F5F8E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D30EB-F168-4A94-B99B-157E4F01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12BC-195D-04A1-A1A4-7A3D5044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24C01-4785-7F91-BDFB-A0B6BFB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DB02D-543B-FF3E-4541-58CEE693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2B18E-B75B-8293-9354-2F6AE1DD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781B5-FC6B-EAE6-8FA5-8C9F4C76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C214D-40BF-B651-149F-86399F1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14DCE-2D1F-4427-A0E7-37E58AF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EB1A0-39E2-9A8A-CB44-2710C51F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214A2-FFEC-98B7-2BF0-E4628EE2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F49F-C01B-1D94-9A82-619155E5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B5486-3FD1-1698-EC51-9D7FDD86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78F01-5A47-2E77-2473-099899D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CD2F-13D0-DCF6-5BB9-FE4E393C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769E-313F-8D27-03CC-E569873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05545-FF11-EB29-5923-64CD1480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7C4CA-D2CB-BCAC-5089-0300F621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F5ED0-26C7-A775-7A9D-63249DFA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022B7-60CB-140E-65BB-0BCF3487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5CD1D-976E-46A1-E493-AFC9602A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0B1D9-8395-A4CD-7D2C-94641F5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0DF0-A5BD-DCA3-D96B-C2A0D622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693AA-0E88-CE8C-7E9F-5EE184DF8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4E336-CEE8-9A61-EA84-75E70C9E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8273-2A0D-F530-AA3E-47698441F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 descr="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2024-03-10T20:29:32Z</dcterms:created>
  <dcterms:modified xsi:type="dcterms:W3CDTF">2024-03-10T20:29:32Z</dcterms:modified>
</cp:coreProperties>
</file>