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12200-5B45-61A2-0272-A728C4BA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22319-27F8-53B6-2EEB-DCF6CD1B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56FD9-8F2E-14CB-B1A0-6CC59059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B1425-C819-4A88-9896-1C1D4F6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FF2C-20F8-F806-62CC-99953572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D35-33DA-5B33-718E-90B76F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5A5D0-8975-CD95-5A0E-A030F021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EE3A5-CADF-232F-E776-5C20B3F2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53F68-C5B1-B61A-1C83-E7F7C48D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58CC8-DE3D-44F1-E11C-B1820E11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28725-10C5-E2B6-44DD-CF1248E71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7B98-5382-D70B-B43F-F5A7C819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2D514-F32B-2691-0E02-8A35623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DB1E-CB13-DDB2-8BC6-FAD8F0B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4E717-0452-B053-6FCD-02C6DCC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9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40CF-1720-BFE3-84DF-60A7C5C9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D9FD-4041-E248-42E6-E6600E79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D6A8-5CBD-EB9A-8E72-6CBE57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A612A-1D41-DE1A-9299-63BA211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FEA2-06A1-CBE2-6D38-C13FC13B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6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8C83A-3BF9-97D7-8928-88FF9D7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C2D48-95AD-D5B5-F904-2A013476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6D9F0-2549-ACE3-BC46-8D5E7D3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8132-0B38-AE2C-E297-5A97B4C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F625F-E517-6AF4-61ED-949B5CE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1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B900-FC16-0D71-3360-9477F16B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0646E-12F6-83CA-D039-128E23C5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E7D32-A4A3-A523-8CFA-6DC79E20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22C20-50B3-E6D9-A1B0-B5F86BF7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3C5F-815F-651E-287E-4CEEABAE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67FF-A32C-1A10-14E1-C5172A37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1DB3-DBC0-13D5-242C-CF9E4C83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310A8-AC2A-A167-0B2E-FCF313B2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05169-AA68-FE6D-E4AD-921D9053F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C7DFA-8BC2-D12B-DD35-C8C3B676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571D9-ED0B-349F-0A23-77CB5323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C32E53-9F6E-59B3-ED51-0D252EC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34EEC-21CE-7945-1457-448C4E1C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72F447-13DA-9C21-11FD-77645B27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8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BC20F-C367-3B1A-66FF-905D40D4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755B8-23EA-06A3-D15C-D3306250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AF2EF-69D5-E7FB-0E23-9B9C8E06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2896F-C288-54A9-3612-6A9DF94A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4875-A69B-23EF-1B15-7F730B4E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3704F-B671-6247-6C4C-001DDF5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568F4-E730-A959-754D-0E4F41E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D68B-08B4-50EB-2A56-726EAB7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AA126-17FA-F41E-37B6-FD5C45CF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0183C-8E06-5BAC-3A4E-A3C918B6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D0D4-1066-03BF-5A0E-96E7AC3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7C7C-6512-CCFD-FE13-948850E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3B333-FB66-A44A-2CC7-2CCAB4D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F6A8-23EC-AE16-47B9-BFAFE98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0A4C0-6088-AE56-384B-F880E462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F3F31-2E67-E55D-A9AD-D9BB30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B38FD-5ECA-C1E7-39FB-2549E1AD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5E7E4-C69B-7A3C-4944-C40E203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B6508-0B6C-6B52-646F-F1709AEC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CBEC5-A8BA-22A4-9645-9FC41814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55504-1B16-7B06-89AE-B3A6553F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438C-152F-1158-556D-E1A903EB5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8A81B-D807-9539-E094-C617456B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45D28-2244-D8C8-E926-E37C6CDBD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2024-03-10T20:29:36Z</dcterms:created>
  <dcterms:modified xsi:type="dcterms:W3CDTF">2024-03-10T20:29:36Z</dcterms:modified>
</cp:coreProperties>
</file>