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3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BDEA2E-5310-01F9-D32A-C2AA8979A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EA1A22-E2F8-E318-B3E9-90CB64549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9E3A1A-215E-672B-ED17-A350F8314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92EB-FD8C-47C2-904C-83F95A3831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2386F2-D451-51E2-75EE-B1C844248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77291C-51DC-AB15-046E-FBC71E9B0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1BDF-D107-46DF-BE08-E0510082D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014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752704-F5AA-B07E-102C-75BE47E76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A5C703-436B-6758-A7B9-8A0ABD51E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74699F-0E4E-A49A-B9C9-F867CB485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92EB-FD8C-47C2-904C-83F95A3831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894D60-EABE-3B71-2686-2D6F7B9A3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128272-A41E-8ED1-1B03-9D4CF8A6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1BDF-D107-46DF-BE08-E0510082D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433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359575-BAA4-F5BD-A8BB-7CE87154B6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124F27-7708-CD90-D8DA-F355BDFA15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EB06E0-C639-CF4B-FE16-E368F44B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92EB-FD8C-47C2-904C-83F95A3831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78E10D-8A73-D04F-3CB0-AFE60E962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3E340E-7EA7-4866-D6EE-DD86044CA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1BDF-D107-46DF-BE08-E0510082D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77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75D4F8-81E5-801C-57F5-58DD18999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49AF5-371A-2FEF-8510-E54464EE9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151C01-5F6C-9723-7D88-218CA916E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92EB-FD8C-47C2-904C-83F95A3831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41AA88-472C-A74A-C134-A5FDA0A9B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9FDEC6-4A2A-630C-B553-93612B696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1BDF-D107-46DF-BE08-E0510082D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522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DC16F9-9ED9-FAC1-1556-53A784A11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5AD0BF-7B6C-C672-5906-CCAF06261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A41B27-51BA-0CD6-F0DC-61F9E135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92EB-FD8C-47C2-904C-83F95A3831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3843C3-8832-E929-96E1-460CD4714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250657-1FFF-60EF-29FF-EE2CADA5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1BDF-D107-46DF-BE08-E0510082D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289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B67D3E-2355-377A-47BC-6BD828138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A134B9-953D-6825-A2CB-BD5EFB22D0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8A6A85-ABB8-EB85-5352-340D28137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04890E-B9A1-C8B3-09DE-3A31F1F1D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92EB-FD8C-47C2-904C-83F95A3831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AFE395-EFC9-9B5E-78CA-65A3647F7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2D575D-1E98-7F08-4C78-6254A36D8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1BDF-D107-46DF-BE08-E0510082D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337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F44C6-1EA7-E8DA-C581-E83E95C7C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5081F6-831C-CF5E-77FB-466AE027F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22CDD3-750A-4E28-D8C4-7A9103FB1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64175B-A343-5689-B5DE-0AE5A4D9F4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980C5E-8B63-1995-B31E-95E8A48EC1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A5AAAC6-5FE6-CFDA-A5A2-F2484DF5A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92EB-FD8C-47C2-904C-83F95A3831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90CB24-077D-C850-8C12-D38AEB117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686BC2-0DC3-236E-7554-2FFDCEFCC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1BDF-D107-46DF-BE08-E0510082D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508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966E29-BD40-D75E-96E0-D8994946F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548758-F0CC-E210-8485-3F4ABCEE1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92EB-FD8C-47C2-904C-83F95A3831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5A55E5-AB2D-F277-D519-0073F9DA7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019851-F9F6-8C65-2553-CBC06B4BE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1BDF-D107-46DF-BE08-E0510082D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894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95735E-B27A-3701-5D31-950F041C5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92EB-FD8C-47C2-904C-83F95A3831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ACC3E9-3D5D-3DD8-419D-AD7A0A9F0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1DBD8B-6E44-151E-8E0C-A96AECC7F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1BDF-D107-46DF-BE08-E0510082D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81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E7444-9120-6CBE-F36C-F81C27515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4186ED-ED2D-0CC1-F5BF-7375A6C34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C58E46-CD13-E57D-4768-3021876E0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F6B6A6-E105-00D2-2D6B-EF8DAF3BE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92EB-FD8C-47C2-904C-83F95A3831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50F583-556C-4843-5F48-601BD7873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C8F662-CE77-91A5-9DE1-33CC40117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1BDF-D107-46DF-BE08-E0510082D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763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6D7A7-E5A2-AD36-D23E-3646DFEB5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E51618D-45C7-D4AA-44BB-B4D528974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D39598-DCDE-4E6A-CA40-7E6740A82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AB461D-3C10-E68D-70CC-B949F8D23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92EB-FD8C-47C2-904C-83F95A3831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A03F82-532E-07EA-84FE-71D87339A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4A0B4C-BA53-9791-83E2-6D9709117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1BDF-D107-46DF-BE08-E0510082D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1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661ED4-A0F7-F2E3-F6D6-E939A9B8A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9D6C24-FCE3-0EAD-34B9-7DA6872EC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F40F46-6A70-EF1D-C558-B5BD168DCC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D92EB-FD8C-47C2-904C-83F95A3831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8F6CE0-8181-A2A7-64E6-995511A5FF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510929-A80A-E16C-626E-C848DE4CF6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81BDF-D107-46DF-BE08-E0510082D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163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042" name="Picture 2" descr="3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2024-03-10T20:29:40Z</dcterms:created>
  <dcterms:modified xsi:type="dcterms:W3CDTF">2024-03-10T20:29:40Z</dcterms:modified>
</cp:coreProperties>
</file>