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5C88-F7FA-A902-2F80-A3254C60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6745E-7048-7DAE-ED27-21E2CB3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AB01-7A04-A6AA-2615-989D3F5B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08BA9-C552-B9D6-7F12-22CB84A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7753-CBE3-8A55-BC06-A5D92A60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8935B-4D51-E47C-484C-87110F71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8B79-127D-671E-1F2B-230913D5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E24A4-1061-3291-AB0C-E7A22BF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96523-2335-815A-3488-1D892CD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9F291-143B-8212-D507-4BAD369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F35939-B987-D20B-6026-0E99E2073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2928F-2D63-8842-04CE-6BC7ADC5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D355A-7D9C-CA9A-71C0-7D46CA4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58631-E965-1AF8-8005-C3B062C2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DDF21-36E2-D34F-B99C-880B596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7F4B-E797-D653-7756-034BD23B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ADBA-8EEE-9233-A587-722A1675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AC806-7829-E8C0-BB36-8BD93A8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6B355-778B-360E-D57D-BD5448C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3D5C-D234-F896-D1CC-91B52382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D166-076A-46BA-31A6-34B6FB9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4FFFE-1D6C-E4B4-EA66-2AAB99D7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D709-9428-760B-F27F-584D4300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51E3B-8B72-8324-BC76-2FCCDA8F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F21F3-4648-BC59-1FF7-8693A2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4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646F-0BDF-9730-D464-B42DCE20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2BC0-7A0D-DDAF-66FF-A88BB847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38473-2CD6-F1CB-F55D-4AC44E22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4B66B-8916-A477-E161-93EFDAD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B957D-6F90-7327-4534-C491E67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4C5F1-29A4-B866-A0EF-D6D6D14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5DA-493A-0C61-3C35-C79F1DD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61BA3-9D7A-DCC0-9BAC-388FECFF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F031C-1692-99E0-593E-C0393EE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6DF8D-A25D-D66F-C756-EEC88FB1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57748E-37F7-DC12-21E1-B8F81CABF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07406-F151-8ACB-0849-921183A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0E93F-9BB6-3D9E-B300-87FC8EEB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8E37C-6224-595A-284B-6EEBB81E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7E6D-92D7-1FB0-2BD9-8F8D3A4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A5B79-6F49-F050-AFB0-D2D9618D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1D404-8E53-435C-7E16-E4F9BDBB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7F83B-2C37-165D-08C2-52F6980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0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0B284-7CCD-309E-0A3D-6C5F402B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CD436-1C62-3CB0-9082-B916520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8223E-6EE9-3A13-AE13-D03F63B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3854-BF10-A204-3171-E57962B8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DDDE6-D40E-D5F3-2506-F8CACA4D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66894-210B-AFEC-81CF-0D112BBF1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E03F1-8793-56F8-41B8-9003767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3B900-3268-2B45-BF53-9227F38F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4521E-0792-AAA5-385B-C3D5945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AF04-16D8-BDB3-5154-719945D4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3708F-9EDE-9F0D-C327-4F08592B4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7FCC6-8EFD-FFCA-F340-25C41FFE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CC2C6-86E3-7AAA-7C17-791950AA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4237A-295A-C5E5-EFA0-777C1D93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B59FA-972B-3644-0650-00CA0B24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9BBEE-74F0-979D-598F-8704937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E63E6-6289-9E78-F7FB-FC1C36D7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F1BB-B6DC-0E95-1F07-A9DDAE1F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9DED8-B435-9BB4-66D6-376117AB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B96E5-1120-ADAB-F606-298F6843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2024-03-10T20:29:44Z</dcterms:created>
  <dcterms:modified xsi:type="dcterms:W3CDTF">2024-03-10T20:29:44Z</dcterms:modified>
</cp:coreProperties>
</file>