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77EFC-077A-1E11-0B12-9D83CB71F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F12CF5-FAD4-81FF-9C16-4B22CF892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DA88B5-6622-0E7E-1514-99F7331C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438A-5B30-4678-8772-48849F1DA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2A1F9-958B-4790-B311-FAEAF329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DADB3B-0D14-9ECA-97F5-0E57369B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7689-216D-4C35-8058-2CB34EA69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71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4CE5B-8A54-1273-7C4B-6651A694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74E7D8-3416-3585-54D3-E38B1F6BC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0EF4C9-5987-CB8E-1286-ED95DDFD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438A-5B30-4678-8772-48849F1DA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C8A3A9-85B1-D5DA-C9D8-FA01FB67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A28233-13FB-AC55-9466-B8721F43B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7689-216D-4C35-8058-2CB34EA69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449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B0AE35-EC84-CCB9-2A69-37C50DCB1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72B82E-9C0F-131B-E9AB-FD2965AFE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4DC9F5-7F51-09FC-8921-6E58CA7B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438A-5B30-4678-8772-48849F1DA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98806C-6EE4-4CD7-C0D5-0F8E93F0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17BCDA-7DAF-D1CD-9C69-C05CCE81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7689-216D-4C35-8058-2CB34EA69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57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183B3-728E-C76A-11EC-E7CBF91F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51292-D028-3D0C-C32B-76A5405A3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1712EB-D591-DEEB-29FD-93AC4BB2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438A-5B30-4678-8772-48849F1DA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ED099-79F1-4BBF-A53D-69614D12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9BAAF-CD20-8199-E6E9-0C74C040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7689-216D-4C35-8058-2CB34EA69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45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EA5D7-ED69-5C92-A760-A7C5BA9AC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509B18-EEC9-C129-EAB9-18B4D46A2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26424-875B-B7FD-4AFF-88466B50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438A-5B30-4678-8772-48849F1DA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17A504-F2BB-2CA7-B1EE-291319B4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71C95-6462-8812-90F7-FBE1570E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7689-216D-4C35-8058-2CB34EA69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96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49AD1-4D7A-39BD-556C-5AC83320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35CD07-1398-3ADA-FFF7-2980E26D8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745D9B-B443-A066-95CD-7290E40F6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8C4F40-DC45-6910-B818-5C188FA86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438A-5B30-4678-8772-48849F1DA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0580FE-BD4C-A8BA-A629-C3AA5E54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21F782-9144-6785-B6EC-A3908644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7689-216D-4C35-8058-2CB34EA69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68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4B86E-B176-BC00-0546-2E92DFDC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F25FEE-3E80-4494-CDA7-990404896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F8B3FA-C0B7-5740-E1F8-CB173D32C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C804DF-C02D-5301-68BF-81A167159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7D9B5C-060E-019D-CC5E-37849FD6E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E03E45-8886-B11B-760A-391B0834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438A-5B30-4678-8772-48849F1DA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A9560-785A-5E72-F688-828A2F26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8FEEC3-692B-A485-2075-1B8E7AD2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7689-216D-4C35-8058-2CB34EA69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03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CFF1E-7CD5-4CA4-3CC0-85FB4149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0E2B9A-D9AB-0212-F8F3-F7CB0D197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438A-5B30-4678-8772-48849F1DA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3D494C-26A1-11C2-4968-0689BF5D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60EA2E-1C3B-70B6-F143-2E292354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7689-216D-4C35-8058-2CB34EA69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33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3A7C68-14AC-E9BB-AAA5-D654634C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438A-5B30-4678-8772-48849F1DA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B82C3C-3D9C-8783-6B3C-04DC80B9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88C7DB-D4DC-D913-1ABE-1F9F5D27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7689-216D-4C35-8058-2CB34EA69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76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42BE8-CD2B-5619-68F1-56169A57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09EFFC-16CF-436B-0238-33E5628EB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61C34F-BB91-2E7E-71FB-E0A3F22CD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635C54-D1B7-4DFE-1816-DC532D1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438A-5B30-4678-8772-48849F1DA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FC456B-7BF9-6730-5A0C-2455B89E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603EBE-CBC7-8774-6637-55AF9198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7689-216D-4C35-8058-2CB34EA69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73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AB7AA-1086-1EF1-B70C-936BD8F0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A6E0F8-E904-66D8-F8A3-E5B43314B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8A3C38-3612-EC23-2F63-E22480C3B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F11287-84E6-BD54-3103-F28FE6EB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438A-5B30-4678-8772-48849F1DA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5661A7-8AD5-7704-D096-4FCB198F8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2C65A4-10EB-391D-5815-A16B741F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7689-216D-4C35-8058-2CB34EA69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45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C4499E-EDD4-BDA1-D871-0CD49321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13D157-FB10-CF23-913E-9E38D08C5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C34F5-C2EB-396B-7EB3-04DCBADF0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6438A-5B30-4678-8772-48849F1DA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8C460A-FFAB-0554-3571-6D65E90FE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ED2C3B-9372-0A43-76D3-ED1CC6D25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F7689-216D-4C35-8058-2CB34EA69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40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090" name="Picture 2" descr="3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2024-03-10T20:29:48Z</dcterms:created>
  <dcterms:modified xsi:type="dcterms:W3CDTF">2024-03-10T20:29:48Z</dcterms:modified>
</cp:coreProperties>
</file>