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F2D51-6926-431A-2599-E82E66A9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C50F5A-4705-B531-EA28-C20E86B25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4D3-16E8-E608-617A-CEFB19B2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0242B-1516-9639-8B92-1569291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E6F66-2F68-0B3A-4AC2-93062BDD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3756D-A968-159E-F96A-ADD2A5FE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DAE9E9-883F-DEF7-B392-0FE183C7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DAED2-D895-3042-C0B9-673EF12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7A02A-320B-1C10-522D-F3B0470C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8BA8D-CFF8-EB92-B9E6-094BFAF7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9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AAC946-EEA6-33B5-AC66-0A93FB937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F3D83-47EA-7660-2C72-D82FD06CC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250D5-6F34-CC97-BD88-C8D9B428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5AE50-CFE0-F0ED-01D0-25F8C777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1EDC8-8313-B62F-710A-F8E0ECA3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3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3F3B2-E58E-A0C2-694F-633C5BC6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32C9D-D0DE-F836-3806-7ABC60C4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2A4F5-5A55-B25C-E852-736E8E2A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88AFB-CDC8-F989-C60C-2AC8E1FC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86B6E-AF1C-CB15-15EE-11C231D6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BCB20-5608-04C3-0BA8-5713B092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2EFC3-64DA-C3C1-545E-4EFDC6BAB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227C7-B79A-6550-7277-1F554FE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39C1A-0063-E9DA-93D7-C4299F97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9C078-4982-0EF5-755A-535C7BC8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7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0F68E-0068-F981-70DF-E889FBDF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38879-956C-7ACE-9ACA-D805EC903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0ED6F-61D4-41FF-71B2-657CBD56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CAF36C-8D5B-0218-CCE2-E8304BB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0A665-3EE5-ADFD-441B-A3FEFBA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94D09-C904-2B13-697A-4D1BB2D8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5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161EE-0514-FDB3-1C63-1A21209B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F1768-CCC7-00B9-D3B3-0C50D478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146BF-96F1-6FC3-E5F5-4542E58D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362FF0-DE47-659F-8849-119BB432C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7FE55E-53AA-88CD-DC9E-B6B2FBC47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31794-A2DA-6A3A-74C2-0DF2E300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A2A5CD-9EEF-28DE-BFFD-4A06360F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701F27-8A88-7FF6-BADD-AFD3E25A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5625F-9F6D-58C7-AEB8-E5371D9D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39C9FA-5EF5-F8DD-27AD-8DC062F5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1D353-1B0E-655D-56B6-06941F2A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79FBB-97BE-3F3B-96E9-3C4723EB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1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80F22-17A4-EA92-978D-2A483917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EB8B41-D0A2-1D57-523E-68B5C81B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A3EBC-BA29-43A2-A9FE-C4576E9C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51B2-6461-6F5B-B370-82AD6F96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61F44-3C00-76C6-4830-681740A4B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072A4-3AB5-B094-503E-D9104F1A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DBF65-55A3-9B1F-6795-7DF3A6FF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E1620-DF06-CD0B-7722-3161FC34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AE995-7F86-D116-DD3F-3CA605D5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DA1C4-594A-455D-9DDF-F8D67FD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29B4D2-A439-2A43-B2DB-4EA2E9284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9A03F-5087-0B93-F18A-8034CDCC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60570E-BE2B-AABE-FDDB-0AB37D3D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F7E48-E880-E503-58AD-4DFA2AC3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19B30-5E4E-7F9F-75A8-58E655CA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C7AFCF-8761-A68A-C156-C8D0DD87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B592E-FDFC-F17A-EC87-98B4CB1D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7FC74-92AE-850C-E25A-AE66111B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8A17E-1C6E-C87A-8EC3-687AAFC4D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4764F-DFCA-2541-5952-DE3E3F855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114" name="Picture 2" descr="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2024-03-10T20:29:52Z</dcterms:created>
  <dcterms:modified xsi:type="dcterms:W3CDTF">2024-03-10T20:29:53Z</dcterms:modified>
</cp:coreProperties>
</file>