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4FC0-C5F0-F5F3-1E5D-9B8CD267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ECDC9-CB5C-6A74-F1D0-2569F161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10D86-0F3C-A5C8-E29C-88F894FC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73AB1-724C-811B-383C-590C79C8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65E1E-EE1F-A241-90D3-337597C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7967-8B75-E71C-B981-07112D3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AF095-D8CB-F62D-4C75-E6BBD91E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FB9AC-0292-826E-E15F-C8088928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34D3D-13E2-5F28-871B-A4F11E8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215FE-F000-2BE6-8267-76BAB79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F55A9-7CF7-26DF-0365-79E6E97C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F6774-EA6B-ADF7-6731-61D5F8A6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B6E41-112B-4A2F-D822-3B88530A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3A0E7-E78B-9862-466B-F1CAA63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76B01-59E2-82EE-F9F1-70635E4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05FD-3975-8227-C46A-AA411A90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D22E2-F403-8993-BBF0-95D2016A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AF2CA-836A-0C7F-F878-6C60AD2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989C5-D13E-CAB8-98E2-C5534E85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3D0-E617-847A-3154-529671F0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6DFAA-7043-57FC-1B8E-5A80517F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45BC2-4941-F6B4-E868-B6F89619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5EF28-B329-964C-6469-990CF736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51186-B153-CA8B-AB96-7720F742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B5934-0158-9FBD-7814-14260316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C743-5C62-3C8D-A26A-B552C171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09C1A-B64B-58E6-C446-D6AD5DF4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D1FBA-82A3-BD8F-9905-562904D7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D8CE2-6F9C-D205-D5F3-6249DDAD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1E51-B52D-8ED8-2F0C-F20B322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4A4C1-1B35-FA35-7E30-E31FF3B4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99C2-F654-4550-348B-EF2881D5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F58AF-E025-91F5-A36C-22E2E80B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5F01F-C851-A70B-6D0E-00147CB4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B610BC-69B7-8A25-D880-7F54F74C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D7586-BFEE-12ED-39BD-B548AE90E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9ABE0-7DD7-BC91-C1C4-38521D5A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C2FD-2BFF-6948-B37F-C136335C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8CECC-973C-77A9-9D98-E249432A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5B11-02EE-5CFD-42AF-9CD955B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DF40D-8FA2-F3B2-DFF2-60A398CA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E24D-6942-7A67-F416-E2571AC1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E0488-3E29-F404-8F1F-5D2A0C6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3ADEBC-ABCD-F345-0A21-1B5FAF1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CB870-3702-D149-32B8-CA3048CA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70316-13F2-66E2-9260-14A1C354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409C-0BE7-1B45-93F9-FC08B843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AA803-7D0B-F5B3-FA62-73FF1026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F55B8-7829-C1A3-2792-3D5B0BEE3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13813-D7C4-FF4A-9C82-EF151D4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E00D-BCD9-045C-304D-87BA6444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CBD74-3039-DF98-5FDD-8563381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9539-AE3F-562A-81F6-93E94978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614381-A59A-4913-8264-D16E4940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4A9BA-E81C-B260-2D9D-53699BE1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72BF1-D77C-5247-82A1-685100D8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ED8F9-4DBD-CDAC-36C4-E239C338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F4C6B-7413-D862-1D8C-FDDD497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CC5C24-8FAE-0C45-9287-A727BA51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EFF77-6FBF-880F-10D5-71A164D0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0D99-7EEA-83D1-1BA9-E62DC160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38CD-D7D7-4D8B-847A-4CDEB6B881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756BC-7458-F4F9-EF51-6704A01F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22DA2-3B08-B41B-F9B4-B617C0FC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6B91-6F84-4148-B3DC-2FE850CC4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8" name="Picture 2" descr="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2024-03-10T20:29:57Z</dcterms:created>
  <dcterms:modified xsi:type="dcterms:W3CDTF">2024-03-10T20:29:57Z</dcterms:modified>
</cp:coreProperties>
</file>