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A3A03-113B-A19E-774D-EC3DCE6B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E65491-0514-0C52-8172-5C127E3C8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CCC0E-59C5-7B31-090A-AC260418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BB585-772A-C72F-0CF2-3FD193C9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1A5A5-0C4F-80FD-3816-A5D7EDBA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7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0AFB0-5CD8-7D6A-2071-56DA1024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9BDD9-1622-AA6A-B321-2AF65407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B7B97-8B28-32C2-9824-24CAF6D1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B6D87-7B53-C58E-71C7-267E3E04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0F9E4-D142-40EE-FD07-3F7D9B79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9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5F516B-8517-79B9-F965-0507F2DFE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CF864-FA36-5875-2B7D-A0D4F19F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5FBFD-0114-2604-A720-3710AE0C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BC23E-56A3-7CE2-EA7C-5E6F73A9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8E816-C294-8168-6A03-14CF1F5B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9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EAD9-B475-EC27-6318-2BF523A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FA6E6-6F67-E21F-EE88-3BC39B65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F2426-623F-E35D-95B2-07DBFFE8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24BFA-526B-B263-5124-94389398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C8484-4D58-716C-E3DA-95449BB6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3F83D-3869-E68E-DF6E-6021A4BC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7DDA3-4D23-1465-723C-E1998433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2C8F9-7A34-1C95-3FD7-D46C9F2A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56F35-3DB9-2AC1-A6C3-C644EBE3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8084C-D574-D025-0F3D-26FADC14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FAE84-5BE8-AD34-1AE3-C2A4FD58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62D71-F009-A000-0CA7-43E4E90BE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297B9-B7C9-E923-13A0-D40A3024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4C044-38BD-0777-FD15-726308A3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2BE86-4501-A1A3-3E58-7C1ECFB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5F306-8359-3E5E-0895-55F85604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D6AF-CD68-2D5C-6E7C-33318D03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7006D-4115-29FD-9193-5C030CC9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40A49-681F-CFE6-2A72-30975B87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2621DB-D20C-6B3E-6D2F-2F1CF4779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98BCF-0279-8D3A-4B5D-F206C92F1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D7D2E-B1DD-F3B4-6348-07F95AD4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CD968E-9562-1EE9-1D08-4C936571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F58151-6E2C-35A8-1C21-2913511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E1C4-4B98-8EFA-1F38-265DCC98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3C380-EAFC-DAE1-D741-E46E05D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9BB4D0-769B-2082-ED76-35D229E0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77161A-D80A-4367-FFCF-73263726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554993-3DFB-02E2-2C44-BB6E8A70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EE8DEC-1507-67E5-E169-BD8CACB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EFADF-B011-89A2-37E8-229842B2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6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5CC61-5684-1FBF-EBC5-42D59A56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12A6A-2F60-C843-BC3F-A47C7C64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CA45F-585B-A706-E86C-94A6DEEB0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FBED0-AA80-70C0-2D91-6DC30AE8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213C3-5A0D-A6F8-22B1-53640ADB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C4969-1EE9-C021-67D2-C89BB6E0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85C9E-6CB9-20CE-EE84-52955E6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E54EB-088D-BEF5-3359-2A33839E1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11928-2C6A-94B8-F5C9-F9F4D50B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046EB-5395-A3A6-F94A-88DD58AE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5527B-DF72-801B-AFB7-6E27DF6F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DBB0F-0E71-F74F-4B8F-0D0B3F4A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332F3F-C1B5-498C-F81A-E8943E38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FAF4F-708A-BECA-C743-E82F2F2F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32ECB-8C55-78B8-667B-D2225547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6511D-D4BA-48C3-33D0-5532FEF1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6866F-A8F4-E97F-4F56-A9226E2F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4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 descr="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2024-03-10T20:30:01Z</dcterms:created>
  <dcterms:modified xsi:type="dcterms:W3CDTF">2024-03-10T20:30:01Z</dcterms:modified>
</cp:coreProperties>
</file>