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DECD-1408-9A17-B5EF-094B98A4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618EC-5633-A298-0CCD-E028CAE8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9B4DC-3303-513F-DDF6-96A05146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BF36-E9DD-5A97-8286-D0C6C0AF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CE854-7588-8623-495F-EB795DC7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07E23-5455-E644-E291-89178693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8F83D-B98F-DCF3-C5E2-6D301F540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F24B5-BB26-33AA-3B67-7E9A9F20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175F3-38C7-B0C4-C75C-72CD2047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7267F-27D6-A579-B60E-7DD12B40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1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943BE-1BF4-53F6-4E6B-8DF12284F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27095-572D-FEC0-EB8E-D0DA61578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E11A-15DC-DDF7-9DF8-0B405749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26E7D-E1CA-CFBD-3788-11CA1695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14417-383D-0C8C-3BD0-B58D7DF1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6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EE350-BA23-F746-5809-B92BEE0A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8DEF7-DD90-660A-13DB-25E45AB5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86071-47A5-938B-1B60-1AA20436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337A3-D5B8-CD1E-D1DE-BF78B839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CDB24-4085-DE0A-8507-712A1ED4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F4A31-940A-2909-AE6C-87CF4693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8103F-585B-2DD7-B00C-6E8B031A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7970A-0A27-FF34-632E-6741D65D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901A4-9769-9F18-7C77-2304B601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06063-613F-68CC-0A23-7768F754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3522E-9C43-830E-1270-B2170BDF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6383F-FD99-1623-14F8-C27D1D397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D1E01-95AF-211C-6635-8170E2330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F0B19-3EB1-5455-57EE-A9C3AF5B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84517-40BF-4913-B679-5095BA84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586F4-E76C-0E2F-034F-9B2100C9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6D3F7-5561-B531-0A7A-5B505F45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2AF2C-4BA4-7F20-8E83-A310151F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15B20-7CD8-819A-330A-9A157C91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05529-0F8D-E79F-120C-1ADE8BA7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6CC006-05D0-4B66-F031-B086920AD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7A204-47D4-A606-EE5D-75EB7EEC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E25A7F-E724-024F-74CA-6385D523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AB0D50-CCC6-ADB2-8845-E5A770CC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48921-68F3-9D4C-7212-154BB284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E9C713-18D4-1A74-7EF5-8975607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78775-5588-52FE-C10E-DD2E91B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55B607-C9CD-3B51-0920-DF4A99C9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5EDC23-A4D0-D78C-2CF7-1CD041B7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51EE20-746A-7C66-0BFE-00525C78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90F3A-8292-2FE9-15D9-CE1AE7E5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2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3904A-9B6B-F65D-EEB8-4DBF130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C178E-C681-B79F-2D0B-93EF34CF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CAB08-37A8-3302-E20F-3D72A06B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D00F5-BD5D-7BB6-D489-4316A00F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EB898-69EC-3C21-F324-19EFE76D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FC618-0501-B45C-2CBA-330BA15E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36D22-36CC-FE6E-9B02-3C78D2E6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0E32E-4BFE-165B-53E4-D1E45A2E8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70283-9E22-9C1A-4831-21F7709C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60C2B-BB6D-B3EA-2B13-EE57ED1D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6E3F0-4CE2-CAEB-B85E-4CC28146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4608B-FA4E-5FD4-DC1B-91871957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4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0B22F9-C7A5-211E-AA56-62677C66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B4A8A-DEF5-E29F-0BFC-139129DFF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A29E0-51F4-DA79-B286-175B97DE9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34C45-CA8D-4774-B8E2-8847613FCD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3FE94-5113-C717-C5AD-B35A9CB32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474FC-1479-85E3-393E-CA6D24B25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632C-E4CC-4D46-BB27-1730021DA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8" name="Picture 2" descr="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2024-03-10T20:30:18Z</dcterms:created>
  <dcterms:modified xsi:type="dcterms:W3CDTF">2024-03-10T20:30:18Z</dcterms:modified>
</cp:coreProperties>
</file>