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75910-5856-2E55-1AA8-30162D399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F93CB7-A8A7-9A6F-87E8-74A349098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0A4CE-0CB6-55E4-DFF8-5C16B176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E42E-0283-4BAE-BBCB-4E823B38B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98EE2-DBDF-884E-9500-9387E981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FB94D-C69F-CECD-85AA-203BD454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0DDE-F891-4892-A762-558BD01C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96846-D1D5-FA8E-71DA-E092C01B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0EF870-F939-F99A-18CE-C2A507956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E4439-8D51-9377-F136-FA560E02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E42E-0283-4BAE-BBCB-4E823B38B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E37C2-7647-2503-8A02-C8FD2050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99E19D-5DEE-B860-8731-C687DE6F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0DDE-F891-4892-A762-558BD01C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53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4E9691-9E11-97B8-37D5-FEB92FA36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CBE24B-6479-241C-47FD-31A956E34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998BD-0B59-408E-78FE-B7254533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E42E-0283-4BAE-BBCB-4E823B38B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99BAC-6BCA-FB4B-8EA6-133159BF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D6B45-AFB9-9229-FDF3-BF89B510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0DDE-F891-4892-A762-558BD01C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83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EF980-5E8D-E1A7-1863-5E16183B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147C5-3477-C8EE-1E73-0A5089FDF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84461-23E8-A113-8EA1-54C7F396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E42E-0283-4BAE-BBCB-4E823B38B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05EDDF-C853-23B4-5C10-2D03027D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2F9D1-C00E-9184-88CD-F415281D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0DDE-F891-4892-A762-558BD01C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96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81A6F-E738-A52B-F18D-388336C2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4FE10C-B929-C332-C186-E4A6EB669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4BC49-1CDE-DC39-BE52-8A551157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E42E-0283-4BAE-BBCB-4E823B38B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BED394-9B24-BCF6-39C6-A1EC1FCA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FCCB2-3CB5-5936-FBB6-DC690CB4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0DDE-F891-4892-A762-558BD01C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67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0039F-5B05-B508-F38E-94443B55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5F89C-BA26-1BEA-3C84-DCEC8468B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492D61-FA2A-555D-47BF-E67737BDF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CCE20F-9937-CDBA-2D83-09A206AF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E42E-0283-4BAE-BBCB-4E823B38B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96A684-54AA-1DE5-B7F1-71CB979C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9C86CE-A84D-6D4E-765A-45A270A9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0DDE-F891-4892-A762-558BD01C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60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31C31-BF23-8ABD-F9E0-13FE2A67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30A78B-77FB-ED29-81A8-559FC708A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AC48BD-8212-EACC-C473-6700E44FF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439018-A420-783C-2E7F-7879E2A98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0F4F3C-67B8-DB60-D775-345449302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1EED93-EF60-D2E4-0B1E-A03FA2F7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E42E-0283-4BAE-BBCB-4E823B38B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4F2400-F27F-94A2-A9B5-03A28982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D62106-7536-A600-5966-B932F7B1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0DDE-F891-4892-A762-558BD01C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8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FC8CF-B777-18E5-B8CE-CF6ECB5F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0D2203-7DA9-932B-AE26-94A423DF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E42E-0283-4BAE-BBCB-4E823B38B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1053C4-C975-3F61-1B0C-17475C2C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E8B3F8-850D-592F-DC48-D901374E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0DDE-F891-4892-A762-558BD01C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00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E24B3E-39ED-43EA-CABD-A37FDFEF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E42E-0283-4BAE-BBCB-4E823B38B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569B66-B1C3-EC1F-6CDF-EB852A8F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4559BB-049C-117A-BCFF-38547201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0DDE-F891-4892-A762-558BD01C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10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D71D9-15C1-E695-2F61-D155AFA9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2AD8F-C615-67F2-D64E-24F8D3546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FA5854-7A71-8CAD-0B53-81644C815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83B054-3C6F-E288-129F-948BCF78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E42E-0283-4BAE-BBCB-4E823B38B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901CB3-481D-953E-A817-37748518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F49292-8DB3-8A40-87CA-2EF360CB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0DDE-F891-4892-A762-558BD01C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45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E3D52-763B-FB7E-D31B-532D5BC8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AFCA73-5116-A066-6B97-FDA16EEBB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A2B146-FEA1-DE05-0393-F38CCD167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52601C-5D7A-D1AB-D2C9-8C831977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E42E-0283-4BAE-BBCB-4E823B38B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17C58E-6CF1-A3DE-5C44-2E0DC346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884E4D-81DD-E78E-C85B-AC2081C1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0DDE-F891-4892-A762-558BD01C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52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234914-2634-D585-EB3C-103E540C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D719E-72CD-9698-343E-DFBBE7332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0C628-3EA2-0487-B1BA-237EC7B5C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0E42E-0283-4BAE-BBCB-4E823B38B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D59BF-5627-2562-8DE1-C27CA4335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2030D-FD73-26BF-1AEE-449ED3872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B0DDE-F891-4892-A762-558BD01C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73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378" name="Picture 2" descr="3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03" name="Picture 3" descr="34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9"/>
            <a:ext cx="9144000" cy="652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2024-03-10T20:30:38Z</dcterms:created>
  <dcterms:modified xsi:type="dcterms:W3CDTF">2024-03-10T20:30:38Z</dcterms:modified>
</cp:coreProperties>
</file>