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AF64E-4620-D6F7-5552-D27CB6E2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B9AC4-8D5D-98B2-D633-B3FAA308F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B2303-C780-5E3C-9189-FDA6DF1E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D8009-E7A0-5C09-DCEF-CA32BC07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5058C-4057-6EDE-C56A-D7FF7D61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2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AD626-71CE-3F09-571E-0B06FE4A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9111EC-4529-5BB8-0FE4-4CEDEA462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511B6-BEDC-65E5-3732-BB75728D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CCF7B-D078-5635-7FB2-697248AC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C13B9-2041-F2C5-0050-39215CB8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7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803450-E005-90A3-D975-B9BC08026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461BA-2195-5206-9FB3-112CF659D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93FF8-28B6-26BA-D98E-413D303E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48717-D262-6672-8615-70C9A364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7E91E-D474-791B-318A-9EAA3889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29606-82FA-473A-7B0C-AF6CF736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8CF78-776F-8720-CC53-0D6D520D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EE438-A85E-FA3B-BC44-D43E25CB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A4899-6077-B219-BC76-5EF10469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A492B-0A54-0B3D-7030-7EB48EB3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1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8FAC1-0734-9FF1-3A32-BE765E4D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50EBF-2472-520D-E78C-88C5428C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AE475-F906-E00B-C48F-DE553C66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8CE73-292D-1E72-9661-243CC991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67027-54FC-8505-39A2-5BB280D6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22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E8A1A-3627-E413-ACCD-8E5C2873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E38C0-ABC1-A354-5F72-2E9807578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AC87A2-3262-196E-D410-01C8E5BBE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F5994-A76D-93A9-5DB9-19EFB083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DFF07-1884-AF36-FBE0-2C8818CA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F5EBA5-EED0-41D2-341C-585352DD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14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704D9-1606-165A-D37A-FD2E73C1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24E1BD-B17D-861E-2AA4-27DBD2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7E265-2769-7005-25FC-82680849B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78C293-5EF7-4FAD-0BBC-63A45431B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72775-DE4E-DA2B-C84B-802D6C44C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DAA6CB-9C22-A670-8DA1-E7C365D0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13A3CF-827B-47CB-3A41-67CB78DF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EDF859-C1AD-557F-341D-081F644D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7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D7220-A407-65D0-CB5D-5351F715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7004DC-44E2-C691-778E-DACA56C0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F0776A-C478-AA8F-6543-70EA8A57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204436-15E6-A470-71A3-2FF1649E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3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EBF544-873F-F385-19C9-A80EA77A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6B5EF0-46A1-8CDF-C399-EC201C66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FA919-D8B1-DBB5-F0D7-912D381B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D1EFE-8558-F828-C38F-FC0009AC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8BA81-E4E0-6D60-F399-48C6E9D23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009BD7-344A-5B9D-D30E-BC0A17FB8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D0AFD-130A-FD09-67F1-299DCCE9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2EFAA-6BE2-9D50-4A5F-5D886E77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53C1E-EAB9-CFD9-8B5E-E17A4C2D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4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BFCF1-095D-2F00-750F-4FE3D823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8C64CD-9A09-24E4-08EE-DE531686A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63920E-07DB-58FF-51FD-18B4820B0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D39DD3-246E-B5AC-1914-A7F70658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EB0937-E533-BFF0-A039-1DC41DA3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29F213-9800-997A-D6AC-5AEE73EA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58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00D8FB-3DC0-5582-9425-C2DC589B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3935F-F4AE-DF77-199E-B88253695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BDF7F-8CF4-380D-35BB-4519E3C6C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8CB6A-1831-3161-7D0F-7FB8D90A1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9D531-DB80-1765-CE9E-005AF6A8C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3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02" name="Picture 2" descr="3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2024-03-10T20:30:42Z</dcterms:created>
  <dcterms:modified xsi:type="dcterms:W3CDTF">2024-03-10T20:30:42Z</dcterms:modified>
</cp:coreProperties>
</file>