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7F3CC-F4F3-822E-65A6-5358523D3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1E36DE-7535-D370-B3A2-D91ADB717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E8CE9-A94A-D5D4-5F6E-7E243E99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DF-54AB-4A23-980A-3D5313D7C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E9854-813D-03CE-D0C9-470A7331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1689E-6B7D-E2F8-BAFB-2E4077D5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9B68-DD22-429C-BCED-12B12E37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3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3B06C-6B5B-270E-811A-004CF2A6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75BFAE-E9A8-A32A-B49C-A0487C074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8F37F-ADF2-AADB-6DF7-5949DAF7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DF-54AB-4A23-980A-3D5313D7C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49352-7C02-3003-9AC5-A75A3DF0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51C41-8C9C-5C7A-6659-2386D1BE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9B68-DD22-429C-BCED-12B12E37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0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861C28-AB74-DB78-12D0-C46B40D8E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218CE0-142F-E157-97B3-2519FAB10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3A7DA-CA89-09E0-9F21-93E37993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DF-54AB-4A23-980A-3D5313D7C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32262-3C40-682B-E268-D8EF926E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68D74-6CD8-F37A-C1F5-6FD39418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9B68-DD22-429C-BCED-12B12E37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8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055F4-F2EF-868F-4D3C-F12256AA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748DD-87BF-DEA0-C453-DD9614504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48CDF-6BB7-41F9-EA37-1557BD08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DF-54AB-4A23-980A-3D5313D7C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E571C-D6B5-1B7E-24AB-B649B1F2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C77FD-1A91-2289-8C40-36C3E293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9B68-DD22-429C-BCED-12B12E37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F9DA2-8E0F-D8AC-4330-6EF15771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855613-AB74-8263-0D8E-FD0FCBAF2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3EB57-5EF7-2E13-6DC5-61D563DD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DF-54AB-4A23-980A-3D5313D7C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34F4D-9DFA-F442-77BC-019FC1BD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74D18-FB71-CAAC-BB0D-51800199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9B68-DD22-429C-BCED-12B12E37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2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64ED0-4DFA-998D-FA90-74F58668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D307F-7661-4570-66B6-B630155D9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E57EE9-974A-B28C-A9FE-4ED485D97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D3DE41-CB5E-3766-803C-D6CECC83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DF-54AB-4A23-980A-3D5313D7C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33A7B-6F81-D76C-C584-5945F8CA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F45ACE-389B-EB0C-3C6A-2E4550C4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9B68-DD22-429C-BCED-12B12E37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51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149FB-3B16-C420-8296-C899A3D7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9E2469-8573-7358-3DFC-5BEC4C092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D36F30-1334-8D35-40F7-FC779CB67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8B3CE9-82C2-C298-CEF0-3659FBB1F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BC3C4D-FE35-FEE9-E052-624592EC9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B9E981-FA29-7C60-CB54-7126B4C4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DF-54AB-4A23-980A-3D5313D7C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5DDF04-81B6-F7A9-2F28-629064CA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0971C2-D96C-0D4A-BDC2-BF356E08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9B68-DD22-429C-BCED-12B12E37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2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DDF1-9BE6-48AD-C9D1-A11D29B6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17622C-5DF9-3702-C124-330DF72C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DF-54AB-4A23-980A-3D5313D7C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04BB55-D7AE-262F-6E0E-5159A1A3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3DB2EA-08B8-FB22-43B8-758D6B30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9B68-DD22-429C-BCED-12B12E37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3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1B9B69-B2A5-AE0E-A961-A97EF591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DF-54AB-4A23-980A-3D5313D7C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80B146-7658-95BE-322B-E7633F7A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93037D-70D0-FC64-99C2-00C46A14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9B68-DD22-429C-BCED-12B12E37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1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1D842-1535-4475-085D-1ED46B4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83AB1-FDFC-19DD-EDB0-097DB829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B0091C-9862-9DF6-D8A1-B6DAEB3BE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B6D1DA-42F3-A39B-1E5C-34C13EBF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DF-54AB-4A23-980A-3D5313D7C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91710A-46C9-E84D-7E2D-293B0BFA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EA78CA-4C0D-048B-33E5-DF7BE0F8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9B68-DD22-429C-BCED-12B12E37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0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875B2-B8A8-D27A-28E6-B92F6A84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95EAAC-ABE3-5A4D-8022-F813E78A1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8322C4-91EC-1A3D-4739-4FE24223C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17A0FD-9F2F-3D41-EB65-348EC0E8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DF-54AB-4A23-980A-3D5313D7C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2688E1-2CE7-938C-D9E4-8580B302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B7E304-F0CC-1E43-C363-E4220C96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9B68-DD22-429C-BCED-12B12E37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93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79305C-0F43-0374-14D8-B1362498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0D022-1219-8A0A-9D93-1545FDD62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5603C-E491-4147-00DA-76A97FF9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DB3DF-54AB-4A23-980A-3D5313D7C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A8255-EB62-39FA-C24D-BC7B8ECDA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AFAED-0D54-76C8-C076-6CBD99F78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F9B68-DD22-429C-BCED-12B12E37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8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426" name="Picture 2" descr="3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2024-03-10T20:30:46Z</dcterms:created>
  <dcterms:modified xsi:type="dcterms:W3CDTF">2024-03-10T20:30:46Z</dcterms:modified>
</cp:coreProperties>
</file>