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53FF4-164F-9144-FA5D-CDC5F9FA2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2DB455-A20E-C3C2-FA94-9F0CE24E7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45B5E-E4FC-0268-483F-996AE432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D3709-06D5-035E-78F4-1E2568E1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5FB34-2491-84C1-3CEC-CF32F68F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6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DFE66-9DC3-9E62-9911-841A498B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443908-78C1-1E9B-4B2F-9C44132A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A7CC9-F9D2-43F7-1F63-AC651EED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E3735-E352-4527-2EC6-60B69ED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15B28-308F-A692-F9F7-5661859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54B09B-E61E-357D-C797-8A3E7CE8A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9A214-31F4-4A55-1DD8-8C5F08DA6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ABD0D-BB42-0F98-2D75-26F3880F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D188D-56A0-BEA7-605F-91B1A911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28E0E-DAD7-0ED3-6C74-AAC42DF2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7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1527-36D5-FDF5-5D29-F976689A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0CC66-3C8D-3FF8-8172-3750E9C8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2EB01-0792-24AD-7D55-FF8E618C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21934-A271-649E-F68E-278B6D18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89D1B-9A19-EA9E-313F-C590E926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1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BC5FA-7A3E-F781-051F-9744152B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C0EE9-2351-571A-B8FD-47891AD1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C1A7C-4F83-B01B-6BE6-F3F9100A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BDF8B-37D3-1BCB-D69D-6B75CB9D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37942-95CE-CF9D-BFB6-E60E836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9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8A47-394E-F3BB-010A-E348C4A0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E4EF8-7580-F889-8C0C-EC4185DC6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47DE21-B635-7177-3A6D-8AC62BABF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ECB3E-6E7F-D4F9-63EF-FE6BE688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4F690-FBAE-FFE4-3FFA-0847C5B3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15A4C-9341-EA3E-2689-954E1AF7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1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270A1-E04C-D1B7-822B-D052F2A0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D1D07-E122-3587-BE98-8FCD8D36F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838B62-9ECC-4443-FE4F-EE4E30BA7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8B406-EA82-215B-E0C7-4394C410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CA6483-CF9D-DC4E-7503-534924FBA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5F7D8F-5F77-CC09-8CA1-F127E7C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8BCB51-D4D2-2F86-A162-C3D9CDE9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F527A8-1AD0-B17A-921C-ACD04502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2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FACB1-BF87-8A58-9410-297B961C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C884B-66B0-A43D-253D-81649CE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61E991-6A86-D628-4993-D529A0C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09BC10-813A-66BD-4DEA-6B57EDA7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7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5A27E3-7FF2-6332-233A-CE48AA01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79580A-C29E-C220-B5D3-CB43949B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43F822-581E-C753-ECB3-DC787DFD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1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46B62-B985-1800-C26B-087A9A7C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D0E97-7604-DBA6-B8AA-6287B315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E69A9-A0B9-80D6-0306-A41F32C0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C585D-5B6F-9624-F3DE-0CE31B2C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EAB90-44DE-1CC0-AA29-CCC41FE1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FC761-4D28-5129-74B3-911E9761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4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CEF7F-79A9-4BED-57CD-D287573E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713C5-95D1-C669-62C6-94B2CB4D4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DBBC7-6A38-28C0-9BFE-B587531DF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32D7D2-7B21-1174-1FD5-6D7ABC4D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4E59E-306E-A63D-5895-C697A746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B1846-2B5D-1380-5E48-CB88074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3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CA9EF4-1944-B918-4E24-62DE47FD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3ECD2-DB36-8B2C-9A6E-C53442B3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18DA5-784B-5B2A-31D1-C0B7CDB0A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89938-250E-A8B1-7C7F-F2857D2D8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B436D-160D-9353-EE21-3B2F956A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450" name="Picture 2" descr="3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2024-03-10T20:30:50Z</dcterms:created>
  <dcterms:modified xsi:type="dcterms:W3CDTF">2024-03-10T20:30:50Z</dcterms:modified>
</cp:coreProperties>
</file>