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F114F-24A5-8650-C1DC-D5E7358D5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2490D0-9B9F-3F6A-F297-8FF963A3F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A2C790-1435-0984-9308-3A4DA38C6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2552-897C-4277-A1ED-A723CBE4BA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457931-385D-DACD-4BDC-D1F2B947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70BC5-803D-58F0-69E2-17906BFA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97603-C168-48D2-A22D-185F99AD5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33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C46F3-56B1-F6B0-1135-789A1C38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4B9290-74D2-04E6-666A-F8F395F7A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FAE8C-D8B1-8BF0-FF22-AE8516C6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2552-897C-4277-A1ED-A723CBE4BA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5B472-4EE4-A706-577A-688BED3C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03BE6-FDD8-6615-607C-A7859691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97603-C168-48D2-A22D-185F99AD5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4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D25F75-4CF4-6998-9117-B803A817E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9801CE-F921-E83E-3937-FFFF959CA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E74CB-F803-0CB9-3332-8AF7C1591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2552-897C-4277-A1ED-A723CBE4BA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696EF8-97E2-8DF8-5F23-666258A3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D6A8AC-4EC3-8A17-3569-6477BC73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97603-C168-48D2-A22D-185F99AD5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05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A221D-EBDA-2F04-0FD9-BBF36EB0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869BF2-0E48-1FA9-0A51-FF33CB9DE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F3A297-A2A0-D5B4-B14B-BED15C13A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2552-897C-4277-A1ED-A723CBE4BA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1B0E7F-6F58-618E-794C-7455FEEF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8C554-294B-2FEA-8363-56DF0300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97603-C168-48D2-A22D-185F99AD5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8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18689-2D07-FBFF-43C6-8C805C37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8BA037-A323-643A-73DC-1FFA74704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AF24B2-B294-9695-8664-D2D954CD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2552-897C-4277-A1ED-A723CBE4BA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EB552D-116F-678F-A853-FF6227D9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74F67-493B-0982-13D2-8AF5AECD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97603-C168-48D2-A22D-185F99AD5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34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CF941-8460-8C20-9DD1-B05DADFD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84B67-9252-B46C-9B9D-87172D4AB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86A91B-7FD5-5D05-2FFA-33A307BC8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E863BF-DEA5-BB53-16AD-C3518EE6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2552-897C-4277-A1ED-A723CBE4BA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26FC25-51C1-1668-09A5-BCEA8D85B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4A44D7-D363-BF71-7A19-5FA62B01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97603-C168-48D2-A22D-185F99AD5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01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D5CBC-105E-1499-7FE3-6998454C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C82386-2961-41D0-E7B2-0A7AC3B39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3FE0FA-C193-FC85-1570-06EDDFE07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76E81E-F9CA-0497-AFB8-8C1D29CCD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E40C2A-F45E-EC01-C306-BF338A19F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09142C-D302-A411-1455-61901BEF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2552-897C-4277-A1ED-A723CBE4BA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63C00B-388F-8706-EDD2-2795F6BD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923BB3-602D-3ACF-A5CF-2C3EF982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97603-C168-48D2-A22D-185F99AD5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5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D1796-FCBF-4E06-87FC-71B51169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8D7635-71A0-E245-9AD7-61E32F3D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2552-897C-4277-A1ED-A723CBE4BA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A0ECF0-D484-67C8-2EF8-D3C7D01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8205B7-5C2A-5448-1ECD-4F0B9BBD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97603-C168-48D2-A22D-185F99AD5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52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C72EB7-52FB-34EA-8BB7-514A1968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2552-897C-4277-A1ED-A723CBE4BA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0CAE30-C67A-6F55-39AC-30B33B21A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957DF2-810F-7DA0-417D-4BFC2E5C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97603-C168-48D2-A22D-185F99AD5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32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3C90A-529B-67DE-215D-3B070941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5D2CB-C233-3348-4264-84EFDE608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EE63E9-FFAB-B8DC-5598-364FDFE28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1A34F7-C846-038C-D81A-023B13A5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2552-897C-4277-A1ED-A723CBE4BA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7F6C50-C6C2-4D36-1149-AF3BED9F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1E5102-15C4-0733-BEF5-69A5C790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97603-C168-48D2-A22D-185F99AD5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22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2E831-CA3E-D375-B81A-D20BA8378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08C9AB-0CB8-2C22-D799-F2CD117FA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FD5A5A-8BDE-31F4-87D1-F5D1C7EB4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C7619E-0919-9674-878D-06DC3AA8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2552-897C-4277-A1ED-A723CBE4BA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B72010-F5B9-8198-5284-533AED75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CE8CFE-B1C1-0750-B35F-6F336383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97603-C168-48D2-A22D-185F99AD5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75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986D4B-7B4B-34D5-F373-18DBEEFC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2794AB-A7DE-B8B7-1314-1CA6C78E9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E2FB00-84AE-0946-3F60-322E7FEC7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C2552-897C-4277-A1ED-A723CBE4BA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A9BFEF-64E3-3CF0-AFB3-3F0F9AAEB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34466D-7659-21D9-3AEC-1F1806630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97603-C168-48D2-A22D-185F99AD5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81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474" name="Picture 2" descr="3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2024-03-10T20:30:54Z</dcterms:created>
  <dcterms:modified xsi:type="dcterms:W3CDTF">2024-03-10T20:30:54Z</dcterms:modified>
</cp:coreProperties>
</file>