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DB0ED-F9B3-9ED7-EB2D-C07328DF8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44B3E6-4F9C-E794-3066-082F40B0B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FA584-C3BC-9452-B736-93D727E4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7C12-F262-4771-B101-E73A2D278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D9F71-55C1-460E-B6E9-431C0C40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BCD6-4161-1C3A-2EC3-B0CA2735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8F78-D640-4985-ABC3-BED739CD4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4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AC27A-49EC-D587-0E72-6C0F3AFE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35F236-5325-4BA3-65EC-43057E79A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00A3E-2335-0534-C527-9F26A6D8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7C12-F262-4771-B101-E73A2D278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B3494-39D3-0356-D37D-2A08E334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DADEE-FC02-4843-7639-A72C105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8F78-D640-4985-ABC3-BED739CD4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03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FF4590-983B-BB2E-62D6-E7C4C28EA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6B9162-995B-EDCA-0B12-EF7BC3042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53876-704E-61C9-8546-E7C49895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7C12-F262-4771-B101-E73A2D278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735DE-EBBE-DD63-C909-B149C26A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766E3-E893-5709-7E6B-07351C43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8F78-D640-4985-ABC3-BED739CD4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99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9C653-37FD-1D50-B69C-9623D817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101C5-0F73-E0D7-8E61-D05A3B8FF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4A582-E196-DDCA-9703-8C0C86C9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7C12-F262-4771-B101-E73A2D278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118FA-9979-4F41-AE3D-F39FFDBE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DFACA-97CD-24C8-DFC2-35631AF8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8F78-D640-4985-ABC3-BED739CD4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3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CD92E-1BE0-32D2-A03F-FEFC6B3B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C3561C-6C01-B0A0-391C-88BE2C301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B3B67-085F-3645-6104-F661CCBF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7C12-F262-4771-B101-E73A2D278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52DBB-2730-ECD1-3BC7-10F1F280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8F830-3068-7860-8A3B-9830B657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8F78-D640-4985-ABC3-BED739CD4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21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7B6A2-F96B-17E6-1DB7-A9877687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4B7AC-3338-ACAA-39E0-C284C3B35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E7066-5E1A-CC95-FEA8-351CE9E18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3EE59-A3B0-1153-66A8-6696AAD3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7C12-F262-4771-B101-E73A2D278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9BA560-7575-05AE-21A6-7817576C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2AFEE1-6094-8A18-AE88-B777915F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8F78-D640-4985-ABC3-BED739CD4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2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A2996-55B3-EDB7-BF72-D13618AF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543AC-3EA4-A349-42B2-15EA21F8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50386B-23B3-F951-6E10-D73439059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8A5413-677D-52FC-6AF3-A59722191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B22C84-81FD-623B-57FD-5498A66C9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6238D7-4212-EA6B-194C-8DAACC2A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7C12-F262-4771-B101-E73A2D278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192ACF-0BC4-8188-3DBB-4BEE1E44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572A51-76D0-E9C3-F4C8-64710B1A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8F78-D640-4985-ABC3-BED739CD4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7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14A01-2631-765E-7658-CBFDCDBC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AD2FBB-D89B-0373-067B-242E2C4E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7C12-F262-4771-B101-E73A2D278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88A762-F184-1CD5-F849-CA7B1922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871383-FD2C-1614-C6B4-976E9B5E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8F78-D640-4985-ABC3-BED739CD4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4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FD9F9F-921F-B303-A777-A5939761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7C12-F262-4771-B101-E73A2D278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E35F1C-B3FC-9FBE-B4CB-B1382077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8DC6D7-DEA1-A387-D98D-7C3EA4D8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8F78-D640-4985-ABC3-BED739CD4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30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1D1E0-83FA-7F95-48FA-6084BD13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1F31D-ECF0-EC26-7815-3BE3BAF3B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CA2B7-B3D2-389D-A3DD-98F1A5C5F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D311EC-9227-69CC-EF3A-31C46CAF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7C12-F262-4771-B101-E73A2D278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0ECC2F-1F68-2CBD-CF1D-64757E8C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AADDDB-3E56-948D-E1D8-AB8BB958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8F78-D640-4985-ABC3-BED739CD4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5637C-4C35-A9B4-48AF-677833B5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F9FAD4-62B5-CCB8-5B9C-A20151CE4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5B6EAD-7016-EA3A-2BBE-B2818530C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1B7E1-D4C8-12CC-4653-1F1B3F30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7C12-F262-4771-B101-E73A2D278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4DAF8-4942-14FB-EDDB-2BFC0768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C0FDA-66A9-0B6B-9A80-69A9561F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8F78-D640-4985-ABC3-BED739CD4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09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01E7B4-ACBF-024E-6A0A-ECA4CA269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0B96C3-436E-3254-331F-90841AEA8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61B8E-3EA5-B931-63C7-385C93C59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67C12-F262-4771-B101-E73A2D278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41B51-3EC3-4CBA-A90D-EC50D447C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E00E7-AE94-0D1A-EDAA-A47C3909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D8F78-D640-4985-ABC3-BED739CD4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3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522" name="Picture 2" descr="3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2024-03-10T20:31:03Z</dcterms:created>
  <dcterms:modified xsi:type="dcterms:W3CDTF">2024-03-10T20:31:03Z</dcterms:modified>
</cp:coreProperties>
</file>