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B22AA-E6D9-4AF2-6149-0297D9C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5CE2B-4BBD-4C8A-197C-92598B0B4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421DF-FF56-4B5D-6AE3-221047F8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4F807-F367-8B08-2AF8-3710E22B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692E1-788C-E30C-54F7-DDF32383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292E-0148-8074-76CA-D952F25A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C6203-1654-E388-9DEA-E1BD4CA9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5D424-2C4E-3E8C-79B5-3C4273AB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65D2-3964-DA44-9F09-A8C1111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6E72E-25D7-6D62-B543-9E0289BF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A9001-266A-2E1D-6626-951F2439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162C1-6E89-4A6E-7DD7-9BA5FA77F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97D4B-22D2-0664-C07F-11CD89B9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A7F97-0F20-14E4-C2A6-F8EE4099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98C14-1B10-4E8D-5EE7-CB7A83F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623E4-F0AB-2514-DEB4-D8C8BA2D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29640-2C05-357F-678E-E0188F4F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C2332-6F3F-CB09-9EFF-8B6446A0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24F16-B3D8-7B5C-D59D-A77DE452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1739B-078E-4ACF-1D9F-5D7C6E50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C2F8-BD6D-9A8E-7E26-68CA6441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2F0FB-9EAD-1E2B-A211-AF5CEC51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8C18D-CBAB-9EBE-7857-1D3CF1E8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F8013-3C03-C1CD-8BB2-3C1676EE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52603-0986-FAEA-42DE-C3227DB2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DF19-575F-462D-4182-1C0BECA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89118-8CC5-D932-639B-88C4D0B3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47FD2-4110-5D04-E07C-73662331E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AF4A8-0985-54A2-BCCB-2627CE2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FCFCD-045B-BB7D-4D31-9369FA9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3833E-12B8-C95C-F3AA-09676DC6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716F-AA0A-B23B-346A-250DF59F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A1B2C-A53E-66B5-8FFB-6D23FABD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A5F4D-1626-6A3D-D506-BEE731528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EC335-865D-91D8-9E03-7D0A0FE3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6A0E0-F7F6-7D96-53CE-6D63E914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AA6E8-B173-6B74-81DD-85DEAD83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F510A-FFC0-EE8D-75A4-142206BE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A3295-A8A2-A1A6-CB27-A1710D12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3ED3-CE4E-698D-2529-32C2963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EE381C-48F8-E8A2-0742-B794D1A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320DC2-77CF-8EF2-808E-C9B154D9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20A06-1B4C-078C-4971-6801ECA6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FC6441-D00D-E9DE-DC58-3DF0039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D1444-94EB-1F50-AD04-671AA3F9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0DEB3-76B7-6370-47ED-183EE3C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D23E5-917D-BD55-F7F3-627D4390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84E7F-7484-CC6A-7BE4-05179C71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F0B58-48FC-DD47-045D-33BF0D83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49390-EA9A-CAA4-CAEE-5200C843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26911-CB36-43BF-232E-117746A9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EC0F4-6DDD-FE27-6AD1-3CE1C58E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967E8-31C4-23FE-8D9F-BAA6526F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7F597-72A4-DA06-9DC0-88A782971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A2451-40C4-4A60-15BF-BB686D5C2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A1D87-EB7B-66CC-E405-5B13F367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1F5F9-0AE4-04FA-437A-A21C0077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9FD90-C629-2B53-4C90-8B7698BA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54BA5-EFA9-1C88-EBDE-68B90849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E2107-D609-C4B9-0372-D5A2030A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9347-80EF-3962-E43C-E5DA49DBA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ADF4-24AA-4D49-B14E-74C327137F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52EE2-5DA4-E3F0-18D5-CDAD45A3F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97A03-E4F5-D0C0-3C20-9DB44D1F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E993-5A7A-4A3C-9AEE-CA806376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46" name="Picture 2" descr="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1" name="Picture 3" descr="3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2024-03-10T20:31:07Z</dcterms:created>
  <dcterms:modified xsi:type="dcterms:W3CDTF">2024-03-10T20:31:07Z</dcterms:modified>
</cp:coreProperties>
</file>