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6627B-6550-9FD1-315C-60C89CA2C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0F2F10-565E-D070-DF66-BBBA17864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66769-B3DC-4A60-7DE1-A38FB694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43BF-0C17-45D2-A9B4-ABC412395B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8A750-DCFF-BB49-7D52-675340A4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6133E-09AB-0C27-DBA1-AD3482AC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A56-4697-4F86-A378-ED65F62E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90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D0C9A-8DA0-E9FC-D9EF-5CC08FEA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EF4898-FD0F-4EE5-37E9-B57856669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EC584-0113-66E0-2ED2-3BD959D1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43BF-0C17-45D2-A9B4-ABC412395B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6DC59-6791-0948-4DD6-57BA1919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65B78-88EA-0F20-8CB4-7AB082B5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A56-4697-4F86-A378-ED65F62E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62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5FC89F-9579-6B9E-8BAB-66AB01CA6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93BD0C-9DCE-1180-69A8-FAE5C61B4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AED08-4BB5-5CB6-0E76-4E40C589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43BF-0C17-45D2-A9B4-ABC412395B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F5CE1-C876-0789-4271-3977A879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3F1A29-2B15-12BA-C738-B8405F7D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A56-4697-4F86-A378-ED65F62E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5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7BBAD-EA4B-0D8F-9FB6-18E34EE5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390C6-88FE-19C6-60A2-1D1F720B2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92779-97BC-A998-A754-73682815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43BF-0C17-45D2-A9B4-ABC412395B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9874C-0F91-454E-6CCA-EBFCD2BA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3EFDF-7C16-044B-91A9-3DAED942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A56-4697-4F86-A378-ED65F62E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D8B6F-CA65-E66C-AED3-EF28F6E4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3D88D-80AD-E42E-4603-537D52C2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6ABBA-FA24-91E0-DE81-43FB9452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43BF-0C17-45D2-A9B4-ABC412395B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872E9-A666-AB60-651F-6FA1A41D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468B1-5E89-6796-E442-88F51D18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A56-4697-4F86-A378-ED65F62E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5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D96ED-19FA-BAFF-EDB7-DD0DB300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64474-4D9C-1120-9B34-4D5577E82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E89A4A-156C-4579-27ED-BFF468BD2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D79614-0B06-1BE4-297B-0BBE5E64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43BF-0C17-45D2-A9B4-ABC412395B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735CF-0E28-14FB-CAC2-B934DC49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580CD6-BE5E-585E-78A9-0DDD6F2E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A56-4697-4F86-A378-ED65F62E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7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FDE6A-5AA2-8AA3-2791-F1A6F21E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9639D7-FD40-2E81-1C95-3CC8276C9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84C95A-527B-3526-3623-F06156DD7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E94DFE-853F-8D8E-CCF5-CD925A415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5BF48F-B3E5-BA7A-6889-4C6234BA6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451C01-4F0F-86E9-4643-3F6AB477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43BF-0C17-45D2-A9B4-ABC412395B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5ACC1F-CFD7-B9C3-1136-C0FA18E8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0D9603-386A-62F8-D660-6184A0E5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A56-4697-4F86-A378-ED65F62E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26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FD96F-121C-4388-569E-B03E47E2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10AE88-E229-C323-90A9-A76A2579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43BF-0C17-45D2-A9B4-ABC412395B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9A9A6B-2BAE-A8F6-4EC7-0B5C38BE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23AE97-98D3-30D7-A958-5DAFF470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A56-4697-4F86-A378-ED65F62E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4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35C542-C0BA-1308-F931-6DE6EC5D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43BF-0C17-45D2-A9B4-ABC412395B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9B82EB-88DB-B303-B722-25E28EA3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8BEE74-F02D-DA5D-DB2C-2DD4CD56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A56-4697-4F86-A378-ED65F62E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70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D7EF0-C8F8-FD36-656F-DBCF963F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EDA49-78EA-827F-5F9A-9064343FB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40C1D-54FD-22F0-80F7-34EB86E6D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81B7CC-7A47-D0AB-95E4-7A7D52BE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43BF-0C17-45D2-A9B4-ABC412395B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27060A-59D4-FA6C-8CBA-2C82FE6A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ACF2FA-2B43-C480-C8F3-B85FC2A0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A56-4697-4F86-A378-ED65F62E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4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846E7-7A85-8EA9-C350-AF58F7F1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A79F7A-40EB-BC23-4407-9B519EB15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942F5-6BD6-E857-F6F5-411A4F482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163EE3-86B7-C710-583E-7C8F388D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43BF-0C17-45D2-A9B4-ABC412395B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7D5224-B4C1-862F-F23C-4CDA1310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E84EF6-8FFF-1B6D-5741-6A86A130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A56-4697-4F86-A378-ED65F62E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74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332EBD-6404-D84D-7947-D39557BC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D9649-7FEA-46AD-A9AA-28586C9C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DDDA1-41C2-2A31-CFC0-23108D952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C43BF-0C17-45D2-A9B4-ABC412395B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8213D-7C41-9A3E-E349-EC875C8A0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69FCD-0734-819A-ED44-21453F8D8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8EA56-4697-4F86-A378-ED65F62E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09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570" name="Picture 2" descr="3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2024-03-10T20:31:11Z</dcterms:created>
  <dcterms:modified xsi:type="dcterms:W3CDTF">2024-03-10T20:31:11Z</dcterms:modified>
</cp:coreProperties>
</file>