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C599B-B530-46DC-AE5D-CE57885B6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9B90D-FE81-C631-3261-E4A7E453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08E94-65E6-80B2-7067-AC0FD215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AA3BC-A310-D643-7EE8-47B6BF9B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D65F7-EB2E-40A8-017C-823B6F69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E4A7-23D3-230B-73A8-9DAA415E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2E063-6763-8933-16FE-EFC31359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3724C-6759-F2AC-98A2-CEB9F869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46049-60E4-5070-2430-7CE2B4FE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0DC0-FABC-9ABF-D319-27E14ABA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94BA84-09CF-2A14-873D-EFA73B13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EB934-3525-B555-158A-02238EC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54DC0-FFEE-F25C-A6DE-70836D95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1F93F-3694-AD37-D6B1-720ED771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9A58F-38BC-8E7A-0CE7-A600B4E6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C97A0-87AA-245A-A10A-627FAEBA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B42AA-F3BF-2C98-99F4-A36C5645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EE56-3CB2-53F2-D5CD-7AFBDF3C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EE0A1-BE48-1CA7-B325-4D45F4A2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A3B30-02FD-1537-A1C4-73B057CB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2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A3C20-88BA-5B0A-8DCB-548514E4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B9362-01EE-FBC7-45A5-20CE3F74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B238-542C-3F92-12C9-D16664D3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CBC1F-9355-4A91-66DC-1BC424CD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6DF41-725F-39A8-D200-0D1F2D4D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7C76-7A49-AA92-D864-24D72AB1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CB487-196C-151F-0112-925AC0EB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14400-80D9-DEFA-0CE7-68F9F439F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67DF5-2FF4-88FE-0803-BB397375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97D23-7EAA-01DB-705D-857C72D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93E35-66DF-DF89-4907-957E4808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9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82798-C363-1D35-AAF7-6B40FF8F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D471F-9E3E-09F1-CF5D-30EF3FF8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DF134-81CA-E906-DD74-5BB760DA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D0C3D3-914B-B39C-1B0E-CE73B4DD7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3570F6-7AB4-BC30-1DA6-9A97AA00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B4528B-DFFC-CD5F-CA9E-CD8F5A13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CAA25-34EA-CED5-78D4-A6C4772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5C60B-C8F0-9D0C-C1B4-F3B08467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80D2-853D-D921-7B2F-D4716F32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791F2-DA97-0243-DE03-F460D58A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43A4D3-AD47-8D5E-C4A2-C4A9F8FC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25F8E4-708E-6B43-716D-F6573EE0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BD4BD-603A-DC89-AB2A-E26A46A5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0CFECF-5CF9-56E2-F8AF-B97A1B47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7805E-D2A1-D9E4-98EB-E3E94BB3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8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DA12E-E62E-9FEE-7BAE-056CA568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41EC0-9F95-A1D6-3964-103C0508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BB150-6846-1770-9060-EC56E08A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98557-6B4A-A543-7FE7-9E777FF8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61B8C-5CEE-D8F0-ECDD-7966EDD4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5724C-DD31-7033-79E1-4000324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7FF4-2CA5-46EA-01B7-FF0062D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1ABB2-BF42-0A65-8B51-738BD90F8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F1FE6C-86A6-394F-736D-023F6B70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6DE0F-F7D8-6B66-2CD0-0A716EB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54B18-EA02-90AD-44F2-AE48A0C4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46F64-4653-C085-EAB3-4B06AC6F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35059-D274-8FF3-6F16-5F21A016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7D048-081D-83D7-89D7-084FDF66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8C614-E2FC-29C1-396B-298BF7D7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BBF0-1F0C-4039-AD0E-8ADD9DFC9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ACBF-A556-9AD8-7C26-D65D531C8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54A42-AC6A-E874-8858-2DB5ECD3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37B0-6C06-4661-B354-31B82F6F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3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2" descr="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2024-03-10T20:31:15Z</dcterms:created>
  <dcterms:modified xsi:type="dcterms:W3CDTF">2024-03-10T20:31:15Z</dcterms:modified>
</cp:coreProperties>
</file>