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16AFB-0F14-FBF1-3C57-08C17658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68550-6C43-9E31-883D-29FF88B9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62101-BD0A-6BD6-51B8-56BC6B06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8784-64C5-BF54-31C5-22A6CF05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BDA78-E2B5-AF47-1F33-E843988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4C85-3155-16F7-4B48-3FA9F319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1F7AD-4C58-990A-6647-54B862368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5BF12-AFFC-6CDC-E45D-4B49BAC2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13A5B-7FA0-0E3B-5242-5F9BB930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76095-5777-2B5E-928D-C6A7B59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9D91B-4D04-D2A2-2878-4148D1D7B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45F2-A844-68DF-3C4B-E6502FE8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3607A-D960-0FB7-D925-C9E31109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997A7-0069-39CA-2193-5CE87826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67873-FBBF-716C-C3D0-8D1E3600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86E32-51B3-2CB5-F423-889FF36C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9115B-5170-BACA-8A0D-A6EDDED3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958C3-B8ED-85D6-5652-4FC1BFC4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544CD-760A-D4E6-891A-FF6C697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A7610-DAF0-6ED4-B9B0-67F80A34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4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43E6-4FEF-FA7F-CF29-70E5DAF3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9640B-7276-DC9C-98EB-6C6025F0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C3C7E-9A6B-73F6-B568-8199478D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0F5A1-5EBB-AFFC-E5D1-1C153E65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834DE-5696-E3E0-01EF-6F78DC5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51DE1-B785-D4AB-2ADA-38D34139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54B7-B3F0-3056-574D-64257C3D6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1CFBD-56EE-A2F5-A0C4-9EE22A8F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E13D6-8924-C586-ED82-9A208C37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91368-D432-9090-796D-0CCBF9A9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773B6-9DD6-D96D-217B-90BCB242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13A9E-E610-A040-9B3B-635F236B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A8D06-3AB5-5700-7456-95642467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C627E-001B-0B31-0BE0-83796024A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0C7A8-4B77-7FF2-EA35-B66C46E73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A6499-378F-28A6-510B-77596A219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47CFEF-D182-70DE-218A-30F583D4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BF62A0-F867-A543-8FBE-30C24ED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F8111F-CBF5-B4C5-1033-A0ADD4D8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2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3544-627B-E315-9AC8-C45244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30642E-3232-7BC6-A866-F6C0185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647AAF-0078-20DD-3212-C665B052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C4F7D7-83A5-AB71-51F8-B89A18FD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E99CA4-75E1-6AEE-94CB-549AF41F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35EFA-6A94-6DE5-D4FE-C7C9A5B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7497A-D417-6DCD-D67B-04AEF8E8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92FCD-E2F2-A94B-51E9-BCBBE50C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CD9B8-4DE5-A69C-856B-64A4AF5B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378E4-7C4A-070B-4F48-891BACC0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A7FC4-241C-D733-6327-4B53DBF9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F095A-8909-71B2-AEB6-3BD495C0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FFFDA-9C4C-07FD-A4BE-A8F1CDE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8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83788-D311-CED1-DC96-A403032E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A75290-5619-19A4-6D22-6F29BFFF1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68F4A-EE16-5014-78BD-22A3D4AD1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E397D-F928-DDB3-8C31-4F19F9C8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8165C-7ED9-349F-0F2B-833FBE2A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46413-7A74-F1D1-7E60-0FA9CD53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3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B5DB3A-B6E8-3CA8-16C7-D34AFB30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E8FA8-443C-D49A-A526-ECF1CB67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639AD-BFEE-0791-9166-9347FAE4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86941-0EED-30DB-CE16-C373A80AC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745FE-CEB0-6793-0191-9886D983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5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618" name="Picture 2" descr="3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2024-03-10T20:31:19Z</dcterms:created>
  <dcterms:modified xsi:type="dcterms:W3CDTF">2024-03-10T20:31:19Z</dcterms:modified>
</cp:coreProperties>
</file>