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E2D4-B4EF-6AD0-F67E-D1521B26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93139-EA5E-6D89-440A-6E23B1D1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03D33-1446-89AF-F7CE-6BA5ABE8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B351D-2E02-EEA7-33EB-6158E66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51D-3FC1-9DEB-301C-0924F661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5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4C2B9-EF9E-705B-3A3A-7BE458AB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9F6A9-7945-C32C-9452-C04A8357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FEEC-87B4-E701-83CB-359C7746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6F69D-E07C-10BB-C8BC-DEA5CF4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DB2A0-BF44-A5E4-6F61-E9FF33EE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C9187-90E5-0A88-47F1-888EA8A8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8AB88-7FF1-D182-998A-BA8AB53F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BB2C8-0C03-E2E5-04F2-DF0F806B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8C276-BA4A-2BC2-D4DD-510B58D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97956-F214-98AD-1F27-51EDF42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8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F1C9-BB6F-2A30-956A-BED3C09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9283D-7BF4-F410-9342-824FEBC8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8ECD8-481B-4417-E029-9D54D54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6CC2-D570-6DF6-C989-1CC35C66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E7950-8AFB-1498-055F-6AD93119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F36D-5E1A-4D1A-73D5-A571AA0C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2D2E6-9FF8-6A5F-6094-6E3283F8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AEB43-DAE2-858A-B6F1-B2FADA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8FC75-B1EB-DD31-68E4-3691A60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3D650-039C-ED16-04A9-15C9D5B5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7A14-96EF-F044-959A-C06223E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5C3D-1D27-4AAF-405F-50CF34D4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74A6D-988C-2991-2FF4-3BAE85E8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FF6C7-3A2A-A6BD-27AE-EACB7632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CF327-A724-2A7E-4AFD-B7AD0D02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E9826-30BB-A974-D4EB-74940DF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201E-87CE-DB1E-09B6-40EDF68E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C72C9-40DA-7B28-6D52-E4C6C00C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C2284-1512-40F9-6ED6-6C8F1AD03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462DD-8767-118D-1FF6-605477B93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105E67-75F4-22A5-25D0-C52DF6300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F2658-BFCA-0196-1A87-50E7411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4A3ABE-7012-3B20-544B-CB19282F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8A275-C730-7654-AFA3-08C5232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E2019-5902-481E-1102-932FBBA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76398-FDF2-503C-ED1D-AB7AFBFC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78453-5250-EE70-B7FC-4CBE8DD6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F1835-9172-F0FC-D6DE-4C0FA27E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784BF-25F8-CD03-68B6-E1B5912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8E100-10CD-4818-084F-72F4B9C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EF15C-C845-C96B-353F-1876A02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D549-6937-4036-D52E-06DC395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402C-242C-5FE3-7C77-C813D166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236D7-8DD3-0BF5-3DEE-B383BCD2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13E81-824C-BC00-35B7-60D4BFAF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FDA56-29C8-81C3-A104-989FAD46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0D111-4B07-9361-A98D-AA902364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A1F5-66A7-5E42-12C0-93506C4D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998CE-9406-0B8A-E43C-BAEF9D378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6ED91-4363-25E9-274D-05F06906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81B69-6509-3F61-33CA-9FEDF2DE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01963-4242-176B-E832-6FE1B364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5D112-887B-F57D-A8DF-27A5EF5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3D9B3-5982-785D-CB30-6EF64BB3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51C47-E1DF-1167-ED1B-70B698A0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1BF2-AD64-AA6A-810C-5AF402632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C452-2CC5-40B2-AF3C-EF26325BC1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A7E9D-1183-77AD-54DC-061E0124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947-8548-D485-074F-A58AABDFA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9E47-4363-4832-B13E-A2251D44D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2024-03-10T20:31:24Z</dcterms:created>
  <dcterms:modified xsi:type="dcterms:W3CDTF">2024-03-10T20:31:24Z</dcterms:modified>
</cp:coreProperties>
</file>