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961C3-A91D-3FFF-B3AB-6C53BC52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7A82D-49A3-4816-D4C2-571FAC78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149CC-2310-6ECD-3148-0A21F698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CC165-CDD2-4838-B700-AD454552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77B79-67A8-5110-C845-D6A2208F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B542B-C16B-C94D-D6A5-C50EE06D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E7F87-EEE3-09E9-A445-1BDA2A14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7DAF1-7E80-2531-0857-6A0D6860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69BE5-ED23-0EE1-471C-919E6EEF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E6113-2526-A8DD-828E-C81485E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9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FBD55-D4A2-F64D-2CF1-3F4138C5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DEDA8-5010-52B6-345C-4AB84027D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DB6A0-43F4-697B-83FD-48697E05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604D5-2B7D-50B7-B182-7A13D118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B2F30-F1B2-D867-ACBB-7319DA6C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8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9B8C-73B8-9DFD-3B74-4248369B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0CF73-AFF3-2ED0-A30C-EAD994E4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3F444-C0C8-8BAD-5287-EF2F404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44465-969C-A9A0-7618-347A424D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77E74-1E14-9E38-1B87-53E9F031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2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4797C-1F5E-363F-1576-96907A99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4071F-FABE-1199-2871-54A0A8D0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CB0AB-3453-CD5A-096D-22360BD4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E943D-E2AB-0E9C-E352-EBAFE114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05861-9BDF-0E12-E5EA-A50A508C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8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79477-ECC7-4EAB-8B5A-51FF73BD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5A3F2-A7C1-A18C-9F2A-EC36650D5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9DFE7-745B-5725-9EA6-B70C3180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2080E-C34D-D407-C945-60ECF799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93133-FE7A-5EDD-A8F9-6A28E191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97171-5757-CB13-3B59-859BAC8F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3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9AE9-50E2-E37C-FFF4-DFE50448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5070A-43CA-0A0C-27E8-C6D543FB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63B6B-CBB4-94F9-EF31-585B4A7B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1861DE-7AF2-9A1E-E3B9-15464097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21B64-2937-192D-EBAA-7FFFD752C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9F07EE-7E5E-773B-A988-C843DEAF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EA1044-DF98-5166-1629-B47968E1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680CD7-BCAC-AD58-FAB3-18EB4550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D3960-9F41-868F-3039-B0E2B4D7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403B5-203B-2750-8D43-7067B797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8FC2B-34E2-0551-7F0F-34B0FD53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3EB9AC-B061-CA54-E3B3-00C302AF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0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9B49E2-5747-F82F-0FB2-CF138766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B5D3B3-4A1B-0C00-151F-CC5404C2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64104-89E0-123D-59E6-35C49E4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905F-248A-366C-31A4-4D3FCA12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52E60-8D65-E570-C78E-02681EB3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B84CF-9B88-144F-FC99-476099BC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8B881-31CA-1948-8703-11AB86D6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D5AE1-5F3B-08E0-4B41-0F72D4D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5AE56-A3D8-252A-C7FA-44B38AC6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2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EB31-C87C-827C-3D9F-796C2FDD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06016-C44E-3A0A-DAB4-7C96E5E09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AE1BF-FB14-2AD9-958F-456846F94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E3363-783C-67FC-6C22-9C584285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A6163-4C30-4C01-F848-67CF893D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DA531-88FE-6F2F-1628-651DC3E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5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D0A1AA-F66F-ECD5-8B42-DC740A23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A55FC-0F3C-9B70-8C9B-DE648A1B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28DED-C46C-D2B0-9D55-81C94361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3BDA0-705F-3373-1A05-CF703A707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3AA9C-F4C4-9F16-161C-5AF1FCC5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7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 descr="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2024-03-10T20:31:32Z</dcterms:created>
  <dcterms:modified xsi:type="dcterms:W3CDTF">2024-03-10T20:31:32Z</dcterms:modified>
</cp:coreProperties>
</file>