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CAC8-ACF3-4A7B-D88E-ABFB35BE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37D169-D2FD-4C5A-BC68-5D2C2F08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016D-1C38-BE92-3225-9C29B26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00A8D-63AC-83E9-9F5B-DFC7C53D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CCFDE-8783-FA76-ED99-9204A10A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C1E82-5DF4-69F2-ACE9-746D0AD1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36C3A-009A-12A8-346B-89627BF6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77952-4DEA-401B-B24E-7F87D9BB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7D32B-EE38-FA50-5E0C-D78863F7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1317F-C69C-BBAF-A792-75D0E2A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3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B32203-8867-D2C5-B649-04C0878AE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62776-5390-B7C9-8AF6-39824B46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2877-7D15-2530-E1FB-6CAE483B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C7E59-9339-4F3D-C969-005FD2A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6C0D5-1E81-97B2-9C82-9AE0718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7B4B-803B-0EE0-CEE2-01A2440D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9478-9F1C-5726-49D0-C2605FD0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3ACB5-C478-A221-4EB0-51D137B0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EA32A-6F89-4EAB-6FAB-394E89D4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3A56D-F3B3-2A78-96D5-3E491708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0C1D9-5628-1753-2B1D-08271A64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A178D-4291-1E01-47F2-A9FDBEF0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3BEC-09F5-7D52-6F5E-5750B156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2435F-5A71-588B-0FBC-8501F9FE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C9D70-7AB7-8B63-2A17-7CB07E25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B278-36A8-49C1-876B-33F7B91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C8878-BD72-1550-AF20-5A70AB4B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DCC4C-0FC2-57D4-F4AA-02991CD6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0553B-3BB2-342A-791B-4AA29A90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23AAD-7650-4D43-5B68-FCECCE2B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8A432-27F4-BD8F-26CC-47EC03AF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2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5254-5ABB-897A-156D-344C5C78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7C196-25EF-1D77-1AB5-95265FC4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B5306-E636-0C0F-47CF-3A3AF95B4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79BC9-F048-7D59-3B7F-A21DF376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F7B98B-9D5C-DBE4-44FD-053012AA9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F886D-A5C1-75C0-FD91-F6B12ED8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8793-A584-9CA4-9450-17F1BE86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4DB96-4EC2-1355-9003-31206DC7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7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5636-0721-B032-A4D5-399DD71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DC35D-C28C-A1FA-118E-0CB5854A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C6E74-4981-D91D-16D8-7A89F2CA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902618-0999-8291-89E2-45F6247E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08EDD-9956-F3E8-3C6D-13A60867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98DA5-F92A-5683-F5BD-0B53F549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51FDD-C1D3-3A27-98A6-A2401003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80295-F1E2-7A3F-E8B0-754EE8BF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CB379-A3B1-DBFA-2AB1-7D50E317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8DF28-5C09-6A48-F8F2-7FDEF2F08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4F2C8-CF61-80AE-74D1-7DE5F0B8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90803-05AA-7071-06BC-C71F802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4EF3A-F1D6-D447-2BEC-8139C3E8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D171-D17B-7EA8-F965-A406BFD1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5F2F9-EFCD-9A15-451E-CFC4034E3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DA074-8E97-99F8-7256-A7BCD57D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9659A-A91B-61FF-560F-7D851D73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57606-679F-B05C-DD93-4D245501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2FE47-24E1-4B83-C535-3738B5C2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890406-1AF1-94EB-ABFD-E0B3087C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AE63B-FC6B-494F-D0BF-80732650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1FF18-9B51-0472-55A2-458FD0C9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17E9-1A25-4BDC-AD39-0C1A3F92BD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7E080-12AA-B4E1-EE32-FF99FEC7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41B10-A912-2379-F8E4-F002CA530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B087-26F9-49A5-A3ED-B53DFD571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5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2" name="Picture 2" descr="3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2024-03-10T20:31:44Z</dcterms:created>
  <dcterms:modified xsi:type="dcterms:W3CDTF">2024-03-10T20:31:44Z</dcterms:modified>
</cp:coreProperties>
</file>