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88E0-873E-657C-A98A-2A920E72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6E593-986D-56C7-2752-42C039B3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E9D2E-4F84-EA61-3E35-AE024109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89B28-3FA6-F641-4E30-9587E67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91DEF-1A80-EB75-B0FF-E54210D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B4BC-20C8-782B-01FA-E500F29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7C2C6-268B-A71F-25AF-B1E2CE48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2D829-7D91-8A99-54EE-24919521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306C-2509-8E09-0BB6-E156E726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DC950-4FC4-2072-2377-68AB6E8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3DC09-619D-E71A-A790-8DDDFF65B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8E45D-F4EA-DF2D-548A-644C15E58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CCBC7-B3E1-513C-AC58-63592EF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FD9C4-D85A-59A5-50B7-3B516F62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763F-C33D-8E59-C503-E86B7584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3811-218D-D664-5FC3-43B1AC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5129-DA7F-70B4-C703-D71A8A8B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04DF9-6051-0FAB-23F0-4367B77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E83D4-0743-209F-DE2E-AC6534F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89FD1-7C5B-F970-504C-D7AECE8F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FAD9-C3C2-A07F-8082-326BDD0A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7D79B-94CF-93FF-F979-D971AFDE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19221-43AB-B395-E835-14B32682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6F122-D7F0-A957-C1EF-503980A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05C01-76F5-7EA9-4456-92B9959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2F20-4BBD-7F36-BB98-EFCCF070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DEFD-FB81-C94A-411F-C82129CE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88344-F320-EBE1-2616-98E900507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D7343-24A0-0714-565F-99B41A9B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BDA00-C218-18B2-F4B1-B52567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0870C-B10F-095F-2340-EFFBD66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2C32-0D11-2669-E8AD-997B6186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F846C-8DB7-208E-7B84-6FF8FE4D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71D8F-67C7-6390-B27F-55FD95220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B4660A-ADAE-6112-C20E-155B5B73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960DA-6143-A0FD-1043-7958932E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A9644-0DFA-1C8D-2C4C-10CCBD47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7F4E3-37DC-9417-15AF-48D9017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07390-ED6C-6E44-5943-C6B3B686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279DE-6847-CC0D-71E4-AD7814D1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B0482-9768-EBA6-25A7-04201386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979FB-49B2-A6A7-936E-EA72A9C2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7E2D-99E4-21C8-7F90-F89755D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7FB36-76EA-F013-0B95-F03447D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2F5A7-A315-0A36-248B-E5D8BD5D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D56B1-FC26-B1D7-BA26-16CFEAFD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2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95CA-ADC1-4EA6-FDB1-B8A1E5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CF242-7FA8-25A1-303D-81A286B4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9CBB4-92CB-6475-F4C9-A0F182AA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DABEA-D824-4344-F0E8-2E3FF328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CAB68-C844-5763-499E-DD09064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253CE-046E-7BFD-85AF-F5B3E9D1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6CA6-C81A-C158-6221-81B26462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672D83-ED96-D93A-704D-18298476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18856-11BD-70AE-3BBB-3919E648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8F613-A033-874F-F104-B60209A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8D33B-E165-ED39-4321-8CB412BC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8F48A-28FD-ACC9-F843-30C13F3C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C7052-512C-CB92-3018-34BB4316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8D643-8F86-AEE8-024B-EFDBCA86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A82B-9A2E-222F-203E-2BCC1A135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DB1F0-20B4-0A9B-03EB-45F16BFDB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D3A5-7F8E-0C8E-7051-06A2F107C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8" name="Picture 2" descr="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2024-03-10T20:32:01Z</dcterms:created>
  <dcterms:modified xsi:type="dcterms:W3CDTF">2024-03-10T20:32:01Z</dcterms:modified>
</cp:coreProperties>
</file>