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CD7F0-5546-5CFE-C392-2C51B7A20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80432A-D8AA-A65E-2D9E-06CF7308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8035C-42A2-6D18-5420-326E343E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20C51-96A4-0099-4F30-C9A5B0F6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64FA6-B19F-778C-6D97-E06A6E7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42196-175E-2B1B-43EF-F9FF9E0B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A2446-27B8-C46F-229A-745525CC2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3C205-4C14-47AE-F50A-CA6EF51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50240-B388-3983-0F49-604DBABE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2787F-5098-FCE5-FC34-6F589C01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1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FF3F3A-7436-1A57-3A4A-B2635F9F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F79FE-3650-BF5A-1A6E-7282D981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6B652-E55F-C06B-17FC-0B46C2BC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6449-33E4-A9DF-E42D-D87AD667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D1917-B982-442C-C427-D9108840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4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422A-41D8-A464-9CEC-1ED1D2D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53DE4-B797-81D0-0290-857A04A5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B74F4-60D5-0AC4-7AA8-FE017433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C415F-1EE4-C216-BAD6-BB6A215C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10457-DD9E-612E-A48B-51877287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3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4659-459E-3E11-A311-BA5A65C2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03B50-9D49-0578-FDF5-18E9C691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976CB-23A8-6A05-6B43-6E2F417A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9EABB-CC30-73AB-19BF-7EBBD6DD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90DB1-0D1A-FB40-A965-FAA37FAD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7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89646-EF3A-674A-6CAB-01921454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93BE5-2720-54EE-680C-94D5D5B44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63328-7F1B-EDAE-FB46-C6D5F6785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08D58-358B-EE13-9205-C76C1DD7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C14F6-FD41-B29F-75CC-7E58824F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2EDB9-6179-5A30-81C3-CFB75944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9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5B705-387B-B708-1560-421E2A34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78B7A-8FB8-68D7-B999-D71E5EC6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CC2EB-A271-37C7-A957-F6AE6A18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74769-78CF-1772-8F1B-45A519C01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7AC254-4BFF-8E1E-C67C-58FB0C923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BD200D-2A58-64F5-699D-BBF0AC7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A67F5E-058A-2D4C-F9D3-312C152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2DF163-B7C1-6664-8248-92A85F41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5A58-746B-16CA-0DE0-E6AB6492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3D8B5-9BB5-B32B-FC87-4049F1BA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5AE0D-8B07-8E5B-A0D9-7E07E97C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EB1EF-072D-1A75-910C-EE5F41F1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3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3CAB9D-7F5F-4F74-8228-59CBFE19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9EB9A4-46F1-D6E1-4B7B-9635865B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0BE5E2-ED23-C2E6-75BA-92CCE014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4A96-E661-2AA2-DF8F-1A0BA52C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3FDD3-D1DB-A325-57FC-6A7B16B9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E0D0B-33A4-F16F-2678-A23C6CA95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E3FB-1FE5-FBAB-E5DC-FA05120C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CFBC2-E563-FE83-31A0-5416E928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3D2D2-5FDE-F8D9-E69D-E7F16920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7FDF0-452E-5D0E-B6D3-F49EB413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ACD4B9-02EB-F5AD-6E33-9C1D5020B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37D4D-71C4-6B3C-AFAF-2F833E2E1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33863-2C9D-75D6-72D7-CCC3D7C5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B0C51-2F54-9287-FDC5-1DD805E0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D6BF6-446C-31BA-9FCC-2C0161BE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0A2751-1909-9D3A-7351-8110B01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A36C2-673C-2CD1-8200-C23D8DD5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8BB24-2B0B-68F2-632E-763C4421F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C7CA-487C-4890-BC14-13C4E76A4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B243C-D059-3906-A246-998CFEB9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19048-6F67-7B2F-157E-5C7F8BC9C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7A1A-CD61-48B4-BBC6-0CE35AFAC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6" name="Picture 2" descr="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2024-03-10T20:32:09Z</dcterms:created>
  <dcterms:modified xsi:type="dcterms:W3CDTF">2024-03-10T20:32:09Z</dcterms:modified>
</cp:coreProperties>
</file>