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8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F4C5D9-453E-38ED-4E1D-372E462BDF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A60736D-445E-FF82-CAF9-B3977C7D47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B05CF0-1788-FB7B-3080-FCE9DBAF3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3DC34-2917-4138-8232-5EECBE62738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B03A7B-5139-2ABB-09A5-FF5FE658F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D54384-8FE7-1B44-DC10-09D4C9E61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ADE20-4F73-4F31-AFC6-BF6A77F738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1719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837748-6743-7870-7B3E-9561064CC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29967B4-E342-5CE1-B45D-9DB55BEF2F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3B6CFB-62DE-663B-E16D-7E513CA7E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3DC34-2917-4138-8232-5EECBE62738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D83B44-A906-ADF3-3CD7-071626E7E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AB7D43-DE49-496F-19B8-4818178C5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ADE20-4F73-4F31-AFC6-BF6A77F738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0125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7846D40-A88C-3E27-03CA-58515FA921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C31BE30-F7EB-7238-8229-430C7B7272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BB4EEB-3BDB-332F-219E-00ACF73E2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3DC34-2917-4138-8232-5EECBE62738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030649-D0CB-934F-ACC8-038BFB813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AE89CD-34F1-B93D-05C3-AD6E2BCB2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ADE20-4F73-4F31-AFC6-BF6A77F738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5070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288966-8A11-1862-0B81-A4F6FF1F3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4F5C0E-7589-420D-78A4-3641C789D6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4AED82-98CA-F8BE-1484-BDFE11F93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3DC34-2917-4138-8232-5EECBE62738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9D36B8-7BDC-1E76-E94E-B23D363FE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58F38E-CE76-B39B-625D-A6541911E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ADE20-4F73-4F31-AFC6-BF6A77F738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1715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EC581A-55E7-3DFC-C503-C36C7A908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268C6F0-7F52-2BB5-55D6-BC3B2F7D5D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E6C809-D5A4-6B8E-969D-F57A25316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3DC34-2917-4138-8232-5EECBE62738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102B09-88B4-623A-C0F5-150C212CD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5DEF13-167C-8B7E-080C-9001D0B23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ADE20-4F73-4F31-AFC6-BF6A77F738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5684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440CB9-D647-3E34-D3F8-E0CE991C9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191E83-20F0-835B-0AB9-783BBA128A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C63FB63-B09D-C204-4E7F-1BF8889F34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614EE9E-E377-7C71-984B-D3AF9A22A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3DC34-2917-4138-8232-5EECBE62738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D10DCB2-B6CA-DE25-B0A5-31D327D55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49EF53E-687D-2D51-850C-FCB729FC3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ADE20-4F73-4F31-AFC6-BF6A77F738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8960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168825-BB4E-E9E5-7086-0DCBE48F7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408A4E5-34CE-81C7-F8BE-53C0B95FA3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87B1F4E-6F06-9359-6CBB-63CA1DBCD4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E274F6C-4F82-A12A-03E8-93B9C58897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F8035DF-108F-61D7-7900-767442807E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81F0F5D-A8AA-1C60-5531-3F8A6C1BC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3DC34-2917-4138-8232-5EECBE62738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FA233AE-A567-2059-C55B-DD185B239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13F06C3-3CAF-3121-5B3A-C4A518D80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ADE20-4F73-4F31-AFC6-BF6A77F738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3609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937D43-E457-B8F0-DA0E-061A019C9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E749104-B851-25E7-A6ED-D169BB6BC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3DC34-2917-4138-8232-5EECBE62738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449AD96-FF3A-4F72-52E1-2BDB87FE8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54CED1F-0AB9-43D6-607C-5C0936433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ADE20-4F73-4F31-AFC6-BF6A77F738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1098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A56AA43-029F-C78C-861E-43679C95A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3DC34-2917-4138-8232-5EECBE62738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15943BE-99F2-D98E-E7BA-3A58D7D2C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FCFC98E-FA33-8844-7380-8E3CA93B6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ADE20-4F73-4F31-AFC6-BF6A77F738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8235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A0FB5E-E893-C297-7A46-3F3ED679B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ECB344-70B9-FB5E-58D7-B04B494488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102EA3C-AC01-05C9-582C-16812DE366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F9D12EA-9396-3E9A-803F-A4E9E2143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3DC34-2917-4138-8232-5EECBE62738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4D1F8C8-0D29-2F85-A50F-26948AE96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EE85918-9A61-682C-ED49-D27242B58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ADE20-4F73-4F31-AFC6-BF6A77F738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9056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7AC9F3-E111-B63D-F5BE-6027E608D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B18A82A-50EF-EE43-87E4-3C5D1A3D1D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451AB6F-1435-DD4E-5950-2BECE2629E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EC80479-E7D2-8F38-EDD7-8DFD58992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3DC34-2917-4138-8232-5EECBE62738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1DC24E6-394D-043B-D26D-174E3D884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234C1FA-D73C-89C9-478F-09EE42600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ADE20-4F73-4F31-AFC6-BF6A77F738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1668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056F1F3-9A95-2CFE-7B6F-01FE4FC65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43BE09B-1FB6-BE11-6B40-FDB56A0194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137BE9-3025-B393-5A69-0D6D45B1D4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F3DC34-2917-4138-8232-5EECBE62738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FA740C-B230-B153-0002-F11DEADDF3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36E8BC-94A0-4068-B81C-537C8F35CD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6ADE20-4F73-4F31-AFC6-BF6A77F738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3876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1954" name="Picture 2" descr="37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2979" name="Picture 3" descr="372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2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2024-03-10T20:32:17Z</dcterms:created>
  <dcterms:modified xsi:type="dcterms:W3CDTF">2024-03-10T20:32:17Z</dcterms:modified>
</cp:coreProperties>
</file>