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78F9-0B0D-EC53-AB5D-B12C3641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9E5F3-0D87-80D2-A459-A44FB038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0BDC-8B62-D6FA-403D-BF8E09F6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EBC06-3304-4BC3-903F-0ECCC80E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D3F00-C0D0-AC3B-F854-289F353A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F5A7-6BFC-57A8-9D86-DFA89D5A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BA8D4-8CD2-01C6-6027-5186E482E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39C3A-0720-5DE6-BCB7-8ED7076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3502F-B47F-3ED1-14BE-44CE08B3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F3CB9-9E8A-3F65-3533-36C1FBB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9B2B9-8188-C32B-5898-1565F4F98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A48CE-A31E-9555-9AD7-AE7F8B2F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413E0-C401-B161-2A39-4CE3EA52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7E2B0-B274-D9DE-A4A6-E6716BE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87ED-BAAA-9DDE-7ECC-4AB9013C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7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C9AA6-6E8F-59E3-FEBC-84E48E15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A69BA-2363-8074-57EC-67CC78F0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4228C-44EB-AD0B-1C4E-95BF8D20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52DB7-6F7A-AD87-0168-5A435E76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8F41B-D0D7-97FD-2DCD-B8742D1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380D-6368-FD09-DC3E-D565551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F9B73-B847-C023-A6C1-0563A17C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FA75-70BA-8969-BDBF-5B6CE66E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2628-DF29-164E-7548-A724FA75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7D3CB-2194-37A1-1A66-D371D22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95BB-5450-DC7F-7415-2839A36B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1F403-9D11-A8F5-595A-DC618B7D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80623-B570-B58D-AFB8-2115992D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14E63-2555-42E1-3F71-3F063DA7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281BD-964D-B550-0AD6-B5279EB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CFD98-CC8F-1913-8F4B-C344F2D3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D529-D12E-57AF-A105-5F14C685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4481B-21CB-BC99-685C-40A7CA99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2491F-102E-4929-A5C4-A20B90E8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F806B-ED38-0721-FF15-F01A239CA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4A083-F247-98AA-989D-F9A886314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9BBE7-74E3-A38F-8711-A5E67D76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015C3-78EB-6172-6A3B-ED0FD416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9197E5-5A0B-A780-B817-913D58DE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D55A-A5B9-32DC-0A9E-B4F7AA2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1AB40-E513-78E1-2D7C-A6C614B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99135-5C2A-A94B-3852-ABDEFEC7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C8736-A937-E543-67EA-A50A1665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01237-7BF1-734C-03F9-B2DBD64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EA5C6-79C9-5F4B-DCFA-F09CD932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2A3B0-2F6E-D335-A352-8732F836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F47E1-B2A0-3BB5-DCDB-49E69AB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F9A3D-94D6-19BB-D5FA-B756D8EB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914C3-1362-6BBA-D0A0-0B61E3CA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EED0E-C908-FB33-A03B-7DF863A2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D6113-5585-D186-63F8-585E50F4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792E2-A5D2-B58D-3808-AD8C5F6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7058D-6965-E2A4-AF32-851156E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DB2B7-AF3F-E1FA-2F91-ECEF95D0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79910-37D5-4F75-311A-546A1CBE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5761-42E7-3AE6-2212-6FD7D8E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02582-7E19-07A6-23CF-4865B45E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5B418-F1E2-5ED7-25E7-B52627FE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27227-0EE6-D925-4E8A-F5C1B51B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502FE-1707-97A6-BB61-A8317DB1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8B448-C47D-FFFA-D8B3-2336E80DE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1B4E-782C-4835-A274-3BADBF6D24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EEDA5-4CC7-397C-4453-FBCDC7316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9B78-E4D0-1792-8F81-E7B34AAA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AEA7-A42D-4EBA-B843-F454C1CD6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2024-03-10T20:32:22Z</dcterms:created>
  <dcterms:modified xsi:type="dcterms:W3CDTF">2024-03-10T20:32:22Z</dcterms:modified>
</cp:coreProperties>
</file>