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CDB0F-9586-8BC5-20AA-09ECBD4E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05301-4C9E-FE04-8A10-BE99847AB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37F86-FFBD-18FB-D2D7-66076717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109DB-8B0D-6854-67F2-845ED4E9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1DAF6-1822-2643-1515-84813AD4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8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9A5A-DBF4-748B-5C30-67827155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72252-97EF-DC5E-0B6B-6D80BF92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4EDC5-157F-569D-22A7-87918236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65E9-2662-2013-FEE7-B64FD8E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D301F-AC28-AECE-D3FF-4D9260C6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776EE-2B27-810B-9004-8956E9FAB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251BD-0D83-3D19-C04E-3FBC9A80C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41C49-431F-0E1D-CE84-40FAAB0A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96C77-442C-DDFA-28DB-C36A580F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EE915-0810-1243-E3F5-CB56F051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0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6EB08-31BA-388F-F7D9-C15B4E1C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AB2E1-FE5A-8B77-9030-3C7084F1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AD0B9-F540-9E4A-4F2E-7B23F6AD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94E35-9927-7BCD-A82A-14D87571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359FC-AA9D-29A5-D148-910AECE7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31C42-2F3C-A091-73F0-6F9CE3D8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A008E-F014-885B-7160-16020FC1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1614D-8F1B-098D-85FF-D548C8D5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B4B0E-C365-1463-A0BD-3FB350EB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A2E8A-478E-2CE0-1E6F-A0C17C7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18FC-A4E8-8A06-5E46-3BFBD34E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AB450-599F-DC83-E689-6991BCCDC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D11E1-19C1-CC08-929B-B8BF228CF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F600C-2F5E-7494-9705-A94AC1DD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E8D-D806-AA62-9DB9-B20E4681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F0A8E-CEB8-E352-161E-8899179E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5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302E8-5975-7E61-AC4C-D4036330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8A022-67E3-AD65-05BD-B55EC1E1A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997CE-5867-FB95-C9FA-302BCF30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901E45-1F77-AF9B-AE4C-B31ED616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E3977-1DF1-9DDA-6581-013E1BE89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969E4D-8124-12BB-96A8-D1481238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B92882-54C6-F994-98D0-3C6C55EA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3C519D-F613-D7D1-5F24-DBA43DA9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3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84B1-DC03-EB82-91FC-B93874DB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3BE02-4253-0912-FA9C-2059B7F6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3298DA-48D5-39DD-39AB-697DC9EE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A36751-731B-BA1D-0AE5-60721E03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4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7F0566-F3DC-C40B-AA64-F7AC350B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4FA5E5-5324-68C5-225E-476338F5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09C19-0D5C-B5DA-D4E5-E8C1D792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9B182-2865-880D-908C-026F1029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E72D2-E518-2B2C-F4FF-B9EE1A0D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975E8-DB5E-0A74-516D-6E795F47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6AFC5-F583-D6AA-1F51-D03FEE68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461EA-B499-D598-E21C-3D89BBD3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95E9F-7D3B-300B-BC91-CF522C8F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88B7-A454-E23E-B824-4CD654D0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41D7A8-E7AF-27C1-6584-6B65A52EE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384D7A-2CE5-D555-2283-AF178615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A45FF-BA20-C494-E696-84E99864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9A340-157E-C1BB-BEAF-1163FA73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F6DC9-933D-C727-A08D-CB38982E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7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8933C5-54E0-9E2A-A88E-DC2BC40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D3E56-ACD2-BE05-7327-E7EF852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02BDB-C5A9-0BA1-03D5-1D0BD0E92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B9491-771A-93B8-A6CE-34EA37E7B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4D6A4-BB2C-CE41-4052-CFAE09C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8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050" name="Picture 2" descr="3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075" name="Picture 3" descr="3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2024-03-10T20:32:34Z</dcterms:created>
  <dcterms:modified xsi:type="dcterms:W3CDTF">2024-03-10T20:32:34Z</dcterms:modified>
</cp:coreProperties>
</file>