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6C404-2EFD-432A-B70D-75F09753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7AB87-21D9-4C27-4344-B1F9FB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07C19-29F1-91DB-33A6-0614D3D5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A64EB-A89D-6F40-ED3E-5AD2B8C2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45855-891E-8127-B55F-A7EBBD5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8449E-FA87-0330-183B-078B92AC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A48C6-06AC-5E83-1801-A553C53D6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BFE56-1D80-A184-4A19-CB1653C5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0803B-79C3-CFD3-391A-FD393F7D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B4FCB-0781-2A0F-3ABC-E9B9217A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730E3-ACF6-0A88-540F-D43D141C5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8651E-1D78-F4F6-29B8-B944A422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D81CF-C74C-4924-9B55-93226B02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2020A-A576-520D-8C21-5DFCA25B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486AA-C50E-6ADA-9DC3-092A6D3F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7D4E5-144C-503A-746E-8A04A4B8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AAAF-701C-D44A-78B9-18EF59A6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43ADC-3DA2-9932-869A-29F56C6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F87D-5537-9E87-DC6E-4D9EB6FA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BA8A6-CA93-FF2C-16E3-208D39AF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7253E-7A4C-5727-23BD-CD004E8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55EE7-8B2F-89DF-77D0-2CC1799A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E2377-CE91-7611-1E04-FA69BD1A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E8E03-8726-7708-4551-CE08A277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267E4-B239-462B-F88A-C1463CEE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9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4F0F-55B6-EA69-1585-30A47570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916B0-F1B5-CEF3-0C58-4B01DFF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86377-8A97-A51E-4042-7D992373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58A8B-A492-27E2-B022-1BD71C8A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B1E00-A63A-E8EE-943D-B741A08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DA361-44BE-66C0-0DC2-5CEC0D33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0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F6147-86D1-D6C4-1927-DF056B25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8BA3C-A10F-B8E1-4CFF-C18F7E26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35CC1-D54D-65CE-EE8C-3EEDA997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F02C7-19CD-5F83-195C-2A7742471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F57BF0-F82E-ADE5-D0F4-4C0B679A7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176408-B236-5A93-5132-66BB4EDF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38A1C-E514-37FD-B156-83AC4F23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034B9-A5AC-C87C-990B-2D523D43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8DF66-B588-7C74-D3E6-6B1D691D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B92012-8164-CD3E-FF52-600A9058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1099F-BF40-4F07-6700-4F8613A6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632D8-7127-E242-3268-E6AF41E5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8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D0848A-AB7C-0DD4-74D3-8FD7EB10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B244E-2B2E-63D4-3DCE-72F4FFA8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ACAC6-5D27-837D-9D81-BF855E49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3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8F04D-5860-EBC6-804C-00E85369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56D84-5FA0-4AAE-7BA0-E97328C2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12CFA-D7B1-7226-9F4E-056E151A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9A754-86EF-4221-F153-2135729A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8323B-7EA2-7FF1-9A74-3AD12FF6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5C127-F5A2-DC0B-0F21-076E65A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A3BF-E164-6843-FAD5-94F9C0ED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BE17CD-21C0-CD32-B498-D8719AD74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36491-619D-F0B3-E45A-3EF207E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EB70E-2F3D-897E-AD0B-65994CD5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839D1-FDB3-F44C-0D67-409A2468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AAB6-B4C7-7494-5BC4-35A19A4C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33C46-6D0E-813F-778D-84FFEEF7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87158-DBC0-2F33-4DDD-8F8E4432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5D9DF-8671-9C88-5668-9AC74F9C3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A90C-F1E3-4F69-A95C-D0DD0F7374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E9AAF-E522-0E53-9133-BCCBAC249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36DC7-74AE-0F6B-1CDB-3964521DB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7CC9-ABC4-475F-8681-358CD529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 descr="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099" name="Picture 3" descr="3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1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2024-03-10T20:32:38Z</dcterms:created>
  <dcterms:modified xsi:type="dcterms:W3CDTF">2024-03-10T20:32:38Z</dcterms:modified>
</cp:coreProperties>
</file>