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180C6-BE76-D3EE-9115-795D4421A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D0A278-78F3-0E32-6B18-66B3F4B84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89BAB-2AE6-5919-A1CD-CA800088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8236-E253-4226-A012-E45940043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2E973-547B-A3A7-9275-26163E09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296210-2F3B-B93D-3ACF-B677C7A4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08D0-1CEF-4CE3-A51E-42CE21E81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78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6A669-C19F-73AA-850A-6F28CF8C8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B68C39-BEA7-DE03-480C-A17A5B75A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A14696-0F20-2026-2EF2-3567AE233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8236-E253-4226-A012-E45940043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53EDA-9ABA-4E83-6384-E2679B7DD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E04C3-1F5E-50DD-519A-E4F49380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08D0-1CEF-4CE3-A51E-42CE21E81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72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9B2A58-4773-8B41-A734-359A25A84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792F52-FC64-4E23-A4F3-1F8FCDDD6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02395-9249-4C36-F7FA-B7777B0B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8236-E253-4226-A012-E45940043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88389-8280-1447-1E34-86F78D54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138F0-9CA4-19B6-E0F3-C11D3E05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08D0-1CEF-4CE3-A51E-42CE21E81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85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4764C-6D6B-84E0-56E4-38ACDA37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D3AA5-BEAD-3E5E-F577-62DD30D58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A74150-DF1D-E9C5-36FC-E7811F98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8236-E253-4226-A012-E45940043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A67DA-15E2-67B4-253D-A6B33894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86D38-F298-DCDF-9D19-D8145DB1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08D0-1CEF-4CE3-A51E-42CE21E81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91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088D4-A2CF-7512-2773-F951264E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D4B3C2-74A5-4BAC-D743-3BCEBFA37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2C7D4-0BE9-A90C-4D78-B03042E8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8236-E253-4226-A012-E45940043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846A6-AB43-0BEE-4805-8D4C1472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89A0C2-1B78-4D7D-43FF-6750D153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08D0-1CEF-4CE3-A51E-42CE21E81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76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11705-75CE-D582-F037-A703D6E6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CF6A32-4E4D-C710-5142-7BEA6199D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37C092-9B1C-72B8-1B78-C9B6BED60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CBB881-53F9-A1EA-8241-77407F98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8236-E253-4226-A012-E45940043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8FA30D-AD4E-3E74-0871-C08A610A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7275A-50D6-04BA-5F0C-22F0E983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08D0-1CEF-4CE3-A51E-42CE21E81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05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304C4-1462-CE12-BFA4-A692273CF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ECE871-5427-F497-9B27-F0CBFC56E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F4520F-A8D3-A1A1-57BC-33A999D6D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D32DCC-F011-C66B-E50C-492D48C94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A7D6FC-0717-BCCE-A60D-A29DE24D5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0062E0-FAC0-583A-C7C3-613CDF53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8236-E253-4226-A012-E45940043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F17274-72A2-EDBA-77CA-AB4A3028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370287-32AE-DAD9-F4A1-4B5D0761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08D0-1CEF-4CE3-A51E-42CE21E81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41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659C4-BF9C-B9EC-0AEA-8C1A4DA0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CFCFBE-7FDD-5D28-31A9-CCDB0B68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8236-E253-4226-A012-E45940043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57989A-5FBD-8B8C-9E04-AD900E79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E2E3E8-43BF-96B7-4872-F3607B82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08D0-1CEF-4CE3-A51E-42CE21E81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26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4DA88F-BE79-0903-1DE4-E33C14D7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8236-E253-4226-A012-E45940043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DB4970-7CA8-3645-ECD8-570DD814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8EB698-BA39-1B08-5FAC-07942AA5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08D0-1CEF-4CE3-A51E-42CE21E81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37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E3A35-F568-F3A3-C6FF-56535F3D7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41ED7-BF65-70F6-39DF-2E6DE1279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53D560-900B-2843-6DAE-2856DECB0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E253D7-C5C7-F9C0-873D-9E0582A1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8236-E253-4226-A012-E45940043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B7989D-A8E5-711E-6108-E9DE3BFE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5E5469-0959-9D13-22C4-72BA8B7C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08D0-1CEF-4CE3-A51E-42CE21E81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59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83BD1-D074-8F73-F8A1-7836F28FF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2FF16B-E937-6D4E-824C-1953A7498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5A6487-75F4-F37F-37CD-177D6C47E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8E7406-F230-B206-250B-C78B3F63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8236-E253-4226-A012-E45940043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1A9FF0-1F98-C9DB-D5A0-8FA357B1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000A0D-7377-D9EF-9AA3-5E644AA8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08D0-1CEF-4CE3-A51E-42CE21E81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87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D8107C-24E8-174F-3734-F8B2C5E4D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16679-651A-C059-04B7-905C41E5F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DC7535-2966-7B5B-3D3D-46DDC5240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78236-E253-4226-A012-E45940043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52F3E8-1E23-7189-9DDA-B62778314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A21EEB-6C93-94DC-734C-3738D67C4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508D0-1CEF-4CE3-A51E-42CE21E81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94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22" name="Picture 2" descr="3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2024-03-10T20:32:46Z</dcterms:created>
  <dcterms:modified xsi:type="dcterms:W3CDTF">2024-03-10T20:32:46Z</dcterms:modified>
</cp:coreProperties>
</file>