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93360-9017-1009-D90D-290D61F8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BFB4A-48F5-785F-BDD2-BB8793A0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56911-E8FD-FA17-896D-F0F5D0F1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F1302-CF15-E5A8-A0DB-B92A2A4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CF9A-65C1-383B-D67D-CD3E65D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AEEBE-FAEB-2C5E-5482-819FF677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E7147-8886-B947-4836-999904D5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F8C6-A632-9913-AFE6-AEC6FB3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35BF9-8F22-A3D8-E1AA-FB705401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7F46-B1CE-BDE0-BC0E-CA3486D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B79D4-965F-CD6C-1944-5D741285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51C01-C9FF-49A9-AA38-4253CC9D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0D4E2-D9AE-A377-439E-7A53537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107F-E846-772A-AFC7-4902F995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0AD27-17F5-2D3C-B166-50371DC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E4DBA-1A47-FDF1-7BE9-F42E322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4417D-864A-2E3A-9839-A1C4431A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BDB93-D97F-78D5-22CF-937A2A1E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7FA9C-AD21-5579-F03E-CF72623D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51C39-AB2F-2843-36FC-D1C175A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6510-FD2F-B0ED-D13C-6C7C4F04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06B98-4A4D-32C8-BCC8-4668BAFC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58592-121A-1C74-1BC4-C6EC03E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33006-BB98-1D69-BD0A-F9E2985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420D9-F5AB-58A5-961D-415C8589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5C1B-4524-F13D-0DE3-E3B9F62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17630-F8E3-256D-A3DB-4B6DCE50E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285FD-56E4-19B2-9A6A-C2A6D7B5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18EC9-849D-61CB-F981-D75F6F10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9D694C-038B-F092-6EB3-9629160F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5E305-91C0-2F55-637C-7FB1A33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9C31E-9474-93FA-C909-3C7AD552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BBAD4-AB2F-A81C-E6D7-ED6BAFB1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891D-C8A0-D440-AF89-0DA1B672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8FFC9-E421-EF5A-0E89-2FB79747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EF6E1-3DC2-031C-58FB-384A9C2A1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455E83-C3A1-F47F-A6DD-5119462F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D6437-51A9-EC3E-B2A3-2E16681F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44D5B-74A7-8F92-4CB4-B71526F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1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076F-B2BF-B277-B60C-B11EE66D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2BC4C-205E-22E6-4C8E-889BE113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50A5DA-4808-7A77-7AE0-75A935A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33877A-B466-3652-D9DB-146B4EA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00D90-C6C9-EBF2-10BA-DF4362A2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C9834-8EC1-9C64-B439-1B9AEE0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730AE-8289-9645-31C8-5D13FBBA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6C24B-CEC9-60E9-C917-73A5F2A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9F218-6493-0B10-A1FC-29F51FE6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4AA65-B1F4-5802-E96E-1963C37C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6184-7698-81BD-6FE1-A2D72821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F00E3-488B-12B9-C056-8F8B2029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0E33-8954-4619-CD73-2CB714E6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A056-ED80-59BD-D567-911920FB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33E933-5912-86B7-A133-41384A4CA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EC3AC-5E4F-D17D-1925-6E4FC723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39C2E-4695-AC9B-CDA6-BA9F5EC8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18FA5-844F-33FE-064A-6EB74CE8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A640D-A324-0E58-9970-5AD8503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83928-78FF-893C-0B7B-0ECBB44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45926-386A-F1D9-4821-42068E75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C2933-AD4F-A38C-2B21-362BE64A2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518A-5D7F-4FEF-8B3F-6138CCD26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A6588-15A7-120F-8DE0-D697384E0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1CD5F-78F4-4ED6-FB0F-92308394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DE80-B04B-4FFF-B104-113177DF0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0" name="Picture 2" descr="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2024-03-10T20:32:55Z</dcterms:created>
  <dcterms:modified xsi:type="dcterms:W3CDTF">2024-03-10T20:32:55Z</dcterms:modified>
</cp:coreProperties>
</file>