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82B90-5408-1F94-0224-57BA54DC8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BD867A-ED5D-69C8-47A1-D5FB9E227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264D5-CF55-3D5A-8C2F-39940694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9CD8-F009-4F01-B9A4-A146B10C1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BEF69-3499-374F-E2CE-62CE12A0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EA46C-9EA9-AB02-5284-F570059B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7CA7-0E38-4806-888C-FCAEB548E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25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20449-7749-B95D-2C1C-5AC43146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207B1E-7A6E-AAEA-E098-212398A15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F12A18-B718-8179-CB41-193E7723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9CD8-F009-4F01-B9A4-A146B10C1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E6A8E-B174-FEA9-1BC6-2530EB8C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3B903-0C8B-D562-4928-F3C470F7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7CA7-0E38-4806-888C-FCAEB548E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5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B2DDCB-025B-EEFD-361E-60A64FDAA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C5B46A-7CAA-275D-EAE2-A3FE1C6C3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794AD-F89A-6FDB-B342-732C6EC5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9CD8-F009-4F01-B9A4-A146B10C1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EE795-C6E2-A5A8-EBC4-EC4AD886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604D5D-4FB0-72A7-AB90-C3775FCE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7CA7-0E38-4806-888C-FCAEB548E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7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F7A5E-C742-65AC-DA42-2D59F993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20596-40B8-5D0A-0E74-F2817D9E9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B1176C-A9E4-2394-E9C6-D9AA4EAB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9CD8-F009-4F01-B9A4-A146B10C1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8FA5C-DC75-C369-5D00-1C7F4797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E5E373-59C6-AA65-DAE6-207F8CF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7CA7-0E38-4806-888C-FCAEB548E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03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0C0EB-F2CF-B0BF-B2EE-82004FE3C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DBE950-7637-697C-3443-44554EE1D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11607-1B74-85C3-EF3E-9AC7728A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9CD8-F009-4F01-B9A4-A146B10C1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3B354-CCAF-39C8-FA11-933CDAE5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F9267-78D8-9E94-41C3-19965580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7CA7-0E38-4806-888C-FCAEB548E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50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8757D-E33D-4E80-52D0-FA81F8B4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99BE7-8BBE-E6DD-7A02-ADCC6EDFF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951C6E-C280-EA84-D36C-A9F57D1EB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E4749C-5A92-BDE2-38EE-A1BEE748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9CD8-F009-4F01-B9A4-A146B10C1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C70AC7-F69F-6687-2415-4BAEF3D6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E9CA73-081C-D6EA-2830-581FFC0E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7CA7-0E38-4806-888C-FCAEB548E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2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15B58-EB50-8E16-DE14-3CACAEB6B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FB031E-D393-A3F7-0587-9924AC853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E1A2C0-4580-9587-F9E1-522B5563A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A97095-98B5-471D-E9C4-B39D64C2F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F42B7B-8874-FDCA-6FCA-78ED1E7FA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A0ABBD-0A35-02ED-4B55-8D2BEFF6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9CD8-F009-4F01-B9A4-A146B10C1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BC0606-9395-3B5D-B86E-1821CC12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9A7734-EE94-376B-1D92-4FC78547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7CA7-0E38-4806-888C-FCAEB548E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04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C6D3A-BA8D-B6E9-A9CB-ED2DD69C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DF7FC2-BF67-20E5-341F-AA584863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9CD8-F009-4F01-B9A4-A146B10C1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336F25-A43A-A9ED-A9F8-C0E06E04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535AD7-36EF-6964-D7B6-2128F73A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7CA7-0E38-4806-888C-FCAEB548E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25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EA71A3-87EF-E296-C1FA-39C5E9F1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9CD8-F009-4F01-B9A4-A146B10C1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5646DC-6ABA-9AEC-77C8-E2B85420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120D20-8469-7796-5C64-C6C4F224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7CA7-0E38-4806-888C-FCAEB548E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16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ADA32-7865-5DF3-395A-1BD0456A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8389B-EB85-D059-854E-3D89789C0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1935E7-4279-60D0-1938-3FD0FC0FE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1EDACC-32B7-5420-F555-AAF568DE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9CD8-F009-4F01-B9A4-A146B10C1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544EAE-2C24-477B-63B6-1D3E1076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71B8D7-F5A1-9AF1-C877-F6D1A433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7CA7-0E38-4806-888C-FCAEB548E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22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3103F-4D06-D049-AA58-7A3B79E0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CDAB62-EDC7-F608-FCAA-382489D12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2172E5-2DA8-BEC9-C578-67A1077C8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A46DF-1AFC-D1C7-5089-EDF13566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9CD8-F009-4F01-B9A4-A146B10C1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D45DDD-D6ED-2816-699D-768EA108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C7B99-D686-F9DC-88DD-BD5480D9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7CA7-0E38-4806-888C-FCAEB548E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4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7CCEBC-05B1-FF0B-3662-C9BB03E3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FA30F3-1CEE-83CE-4D8F-018B973C9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DCD34-E8EB-40EE-24CD-2E24A1EBF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C9CD8-F009-4F01-B9A4-A146B10C1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EB87E-EBFC-B498-AFCC-A6EFA1C41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CDADA-C294-D59E-3982-7A0F861F3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E7CA7-0E38-4806-888C-FCAEB548E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67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194" name="Picture 2" descr="3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2024-03-10T20:32:59Z</dcterms:created>
  <dcterms:modified xsi:type="dcterms:W3CDTF">2024-03-10T20:32:59Z</dcterms:modified>
</cp:coreProperties>
</file>