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E519C-208F-8B72-6C44-D891D9FF8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B4399C-8EF8-DBEE-18A9-CD58C5680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15DB7-BB51-879C-DE72-30411AF4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17A44-C9C0-29DE-75D9-5BECBFEC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A40AE-E2B6-6A3E-8C4C-049E17FA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0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F9037-AFB1-AF2F-0EBB-3C62FD20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856AF-FB41-D15C-2480-D46E4D7EC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1A73F-846F-EF15-CB91-119593B9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89E38-9078-A99F-0858-EBC26636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2490F-8B81-AB26-E1A8-42560F29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5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A9BEB8-ED59-958F-C38C-1B5CBE991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36AFD7-33C1-33CE-76DF-4E20000C4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33B56-709E-002B-B9EA-5AA8ADB1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22974-FCBB-F45B-03AC-CADE9A0B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B7E39-44F3-6299-7A56-0A822A9A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41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C3537-39F1-6EB2-4E3D-9B89B302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07956-E57F-BE0E-BFDF-53A6DE948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2BA3D-61AB-720C-601C-F384E75B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798BB-2535-664F-B9F6-5F23C9B0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233E3-893A-4611-47C4-D7BF2E8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FF04F-E18C-034D-E698-4F95FE5B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4C395-9BED-0A8E-E1F5-4AEE5A9A8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8C199-C720-240F-A405-3809D294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22C3A-34C5-26A4-C578-C4BE06CC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1A576-D6FA-1726-6705-7302628E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4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9EA73-EC2E-59C3-5588-C2D9E162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2D878-D527-0D98-0101-A33E01E75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07E70-FE58-8D35-5C01-897EFDB3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5A8790-3986-CF32-EF1B-E85FB5B3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77555-5627-A642-BD64-042E9DBF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4977B-FDA0-85B6-11EC-43DC90D1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9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4A0FA-B961-A4EC-CE44-DDEFDC62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3470F-CA45-D395-84F0-08CC816C3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9BFD3-3A7D-20F5-B7D5-5CA04BF77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E66EC0-D7F4-8773-A8A1-F31636594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0EB8AA-54BB-EEC5-C0D8-F3960665B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8A80EC-C9E3-082A-A204-C3D1EB88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B95467-F016-7E85-CCA1-784962C5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3AD2E0-1A71-1C45-4ED2-ACF3C947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0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BE3A5-32BB-5C73-A97C-A23EBC51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475D37-5FCA-A124-B1AE-248780AF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708258-2F87-4B66-C0F9-BB3D33CD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A8424C-E86B-6C8A-C4CA-12C4C7A7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A4B262-DD35-96E2-3308-C2FA5CEB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9426C9-C520-748B-836E-03645F5A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4B1FDA-1EC3-EE4F-1C7F-B5271998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4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78AAF-76BC-03CC-2C2D-6ECB4734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344AB-68FB-B160-DD3E-04D5748F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8075D-58C3-49FD-0FD4-6B1CFC3CC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337B3-CFAB-81DB-1F33-7201F38B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0802A-DD77-BE8D-5DE0-391F4E2A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8BE31-F771-1B45-12CC-88F55A72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8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3A6E8-6A82-DD26-E53E-3FDADB9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456E-ABB9-D5AF-CD4E-5E545FA56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01818B-3A92-17F7-675B-0057A5FE2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9F105-AB1F-54C3-28BB-00663E1D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9DBA50-4D83-DCE3-EDA7-47DFEF5A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FF5F8-4A7B-B239-76E6-FE385F38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6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60810F-F007-0AC8-4A9B-A917FD25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E2CB3-A5F1-CCF6-07E3-F08F7B0A8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EB1C3-B8D9-59BF-509C-6760E5425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7E83C-3DC1-B4A3-77B7-80390C95F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E2D55-7140-8313-B744-0A4697D83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6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218" name="Picture 2" descr="3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2024-03-10T20:33:03Z</dcterms:created>
  <dcterms:modified xsi:type="dcterms:W3CDTF">2024-03-10T20:33:03Z</dcterms:modified>
</cp:coreProperties>
</file>