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53AE9-F333-D705-A385-EF81C52BB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05BD04-6AEC-C7E2-CC90-436739544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394DE-BAEA-ECF3-5330-F1E3CFE5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08FB-B827-42FC-A507-9E62F13FC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452C5C-E139-8A9A-8DF2-3E385760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53529D-205A-93F8-9B50-7B1A5E14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185-B603-4222-B183-7DA3FB545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3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B218F-7310-79F9-8EA4-CEACA86E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E72058-F64D-8F92-F9F0-710FF048C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F0FE1-3679-9117-B11D-061F191B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08FB-B827-42FC-A507-9E62F13FC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895B6-56E5-2437-C4CF-BB1CFF94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161283-61C7-DAED-BD92-942DF8DB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185-B603-4222-B183-7DA3FB545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96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DDC277-B713-B06A-C1F4-FC89AAD62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B9AA95-5AE8-D157-53C2-AA5231E37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FF0A63-0D24-8A02-8127-FDB5AC663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08FB-B827-42FC-A507-9E62F13FC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E8F3F4-21D0-8C36-11D9-3F90DEE1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61C702-1A31-4B96-AF7E-742A0A3C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185-B603-4222-B183-7DA3FB545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22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72C94-058D-2725-F786-71870837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5EDDB-3F65-49C8-289F-BC38766ED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E1330-75B2-ACC7-C149-74BDC90A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08FB-B827-42FC-A507-9E62F13FC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EEC630-79DB-AC92-D716-352996C0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93768C-3A90-2708-16DD-D2AA442A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185-B603-4222-B183-7DA3FB545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59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169EE-E688-9CB5-0FAD-FC00C7AD2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C2FC3-B55C-4A01-7998-872591CA6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A65B81-4D8A-7EBC-0FE1-E13CFE4E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08FB-B827-42FC-A507-9E62F13FC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DC8987-6C5F-B0F6-2FCB-9F9996EC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EC58E-4ABC-8261-8282-3A10E4BF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185-B603-4222-B183-7DA3FB545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44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DE203-5681-0B75-5895-72B56BF1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0F28A-11F9-8609-34A3-17B97B503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A7ABF6-CE87-50C1-B79D-75AA1DBF3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3F1F71-D04B-53DE-0EB9-A0CD137F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08FB-B827-42FC-A507-9E62F13FC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EBA792-BDD5-62C2-BA0E-F79AAE48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3A17C-14FC-99E8-E3A1-A565FF82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185-B603-4222-B183-7DA3FB545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39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AF855-D464-5D4D-A435-30FE1662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9B3803-1604-AF9B-7C0B-546033B54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840D6E-BF83-7CD4-A7BF-F0D56AFF2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3A1B4F-B64F-F8BC-FD3C-88BB67E0C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BE384F-3A50-8DAF-16D1-1E78A93F0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212FB5-E1DB-F005-A5E5-9DF1B237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08FB-B827-42FC-A507-9E62F13FC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D4E9B1-2BA5-586C-A60B-8FEFF428C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8ABDE1-C177-1DCC-C5F6-F6CC7A25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185-B603-4222-B183-7DA3FB545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23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EC6AE-6FB6-5D38-57EF-7310E959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C3F1E6-A215-267E-BB54-44238D20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08FB-B827-42FC-A507-9E62F13FC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109D2F-0BB2-0D26-1852-87B6FC7D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9E20D9-0506-E0BF-99F6-17719582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185-B603-4222-B183-7DA3FB545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90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35BA29-C9B2-E9A9-5A6A-7AC48014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08FB-B827-42FC-A507-9E62F13FC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50662A-180F-D4E8-D51C-0D8E5B93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C71F3-FD8A-0594-8C98-79D3A63E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185-B603-4222-B183-7DA3FB545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02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937F7-FBC5-ECF9-D976-F0E0D18FB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3D6A5-019E-9537-F68A-BA017ECD3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0C6E1F-9F4C-8CFC-000B-6C871DB4D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BE359D-A306-4960-9CB3-7C9F45B3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08FB-B827-42FC-A507-9E62F13FC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8F0638-5C53-EF02-F732-C9810608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E83585-A00B-23B1-EB06-150CE4C1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185-B603-4222-B183-7DA3FB545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70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C616B-A885-42CA-4266-FCE32B27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31D7BC-D1E7-FAE8-CC05-A43DEC543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13F389-459C-B8EA-0636-2AC345A43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22D6AD-476E-C14F-07D4-5F6048DF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08FB-B827-42FC-A507-9E62F13FC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039882-BE04-13E5-4B91-0FAE7C04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3C418D-B491-293C-F19D-7BFF159B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185-B603-4222-B183-7DA3FB545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58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77F1EA-3DB2-3673-7401-D37AC555F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30D34F-98A4-C4D8-E5C9-D2AF09140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003128-AE0C-5234-C178-02B336D06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B08FB-B827-42FC-A507-9E62F13FC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1F1019-65D8-E842-A916-943CF5901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43C9ED-2DA6-A62A-B532-99608DC4A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88185-B603-4222-B183-7DA3FB545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1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242" name="Picture 2" descr="3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2024-03-10T20:33:07Z</dcterms:created>
  <dcterms:modified xsi:type="dcterms:W3CDTF">2024-03-10T20:33:07Z</dcterms:modified>
</cp:coreProperties>
</file>