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0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2F681-8B92-7C6B-4AB7-4A1F68038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E26BE0-9463-134D-0778-425D275FE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A029D9-FEEB-DAFE-F57D-97BB4CCD1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7E63-7C0C-48C9-B6D8-17D62E13D3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6880FB-1B88-0F79-973A-4EA6AA17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994640-2018-35EA-A159-217A23929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A2E5-C723-49EF-A121-0BEFCCBEF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04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36570-A3E2-43E4-270A-A92997E9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A05758-D1A5-21D0-4D93-F64E8433E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0DC12F-C8E9-45C1-5A7B-7C362013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7E63-7C0C-48C9-B6D8-17D62E13D3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6353B3-49F0-C3AF-A6D4-84845C882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67C842-99B5-D2A0-B888-7257BF941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A2E5-C723-49EF-A121-0BEFCCBEF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966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6048F2-2E19-68FA-05DE-3C5087E9F9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86B62B-67BC-9283-4A70-77C6A29F5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4F6D5F-7E29-3029-F84F-24F24714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7E63-7C0C-48C9-B6D8-17D62E13D3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160482-4DF9-AF36-35B6-E2A0EDE0C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4B6E9A-C210-2CA4-F1CA-C1324DA93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A2E5-C723-49EF-A121-0BEFCCBEF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921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625A3-B18E-6603-C7A0-C7CE176FF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99A276-DF3B-0594-00B5-A4A40D2AC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2AA2C9-EF94-06D9-5A9E-B42B8770C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7E63-7C0C-48C9-B6D8-17D62E13D3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199F8-65B4-FB24-5B27-D4D949D57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FE54E5-B7B3-28C8-A825-C8AE72CBF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A2E5-C723-49EF-A121-0BEFCCBEF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03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DE400-D9AE-7F5C-6BD8-628218593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1559BB-9AB3-2B06-1C8E-B2A560E24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8FC73E-577D-2A02-0402-42F9E1DB7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7E63-7C0C-48C9-B6D8-17D62E13D3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D91C6F-FC82-9684-399C-84E81541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523956-101D-ED89-803E-AE0AFB2BA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A2E5-C723-49EF-A121-0BEFCCBEF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614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5E615-D615-54E9-D64D-2385DB2B7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7D04C7-B917-18B7-21DC-45427CC5E6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59038E-B080-BA8D-836C-3F4BB2441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2FDA1D-E2FB-5B57-F62D-E7C3938E0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7E63-7C0C-48C9-B6D8-17D62E13D3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4124F6-693F-A63F-6863-358AFF561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38EB1C-8FDC-1C92-4162-897A24E5D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A2E5-C723-49EF-A121-0BEFCCBEF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32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A456F2-9797-1A0F-5BD6-7004E3B1D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B2039D-D142-9973-D9DF-24F8169C0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EFE491-A5F0-CDCA-D742-C03D3F086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E0A598-4FCD-F441-89D7-A1552C4FB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B704E34-260C-9A40-AD39-949568859E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69B1A7-4A6A-3D88-99E6-0ADA58E17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7E63-7C0C-48C9-B6D8-17D62E13D3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3638408-6C32-C69C-29A2-0B277F92B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B56C86E-5AD1-A7F6-39BA-D221D55D7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A2E5-C723-49EF-A121-0BEFCCBEF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915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D5D202-7AA9-CBC8-7518-EFFF80691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3A373F-142F-2C4A-8872-7B2DE0990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7E63-7C0C-48C9-B6D8-17D62E13D3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3E2476-F933-449E-13BD-878BF902A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EF28E6-753D-A405-6090-79BF735B7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A2E5-C723-49EF-A121-0BEFCCBEF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39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0FA5B7-A84A-5B52-3608-56F5EDEA4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7E63-7C0C-48C9-B6D8-17D62E13D3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D154A5-B244-6F85-DC16-A3ECE5819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D2F988-830F-2215-4CB8-DE80D9A6B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A2E5-C723-49EF-A121-0BEFCCBEF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99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9B24C6-3C32-010F-D822-5A3818CB9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95929B-6517-DBE9-CFD6-8F163C533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7A16BE-C8E3-12A1-5153-80A98AB82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DC4C5C-D0BE-16B9-3AD3-72425D84A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7E63-7C0C-48C9-B6D8-17D62E13D3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32B7FC-12D6-442F-8DA1-29530FB1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B08FEC-0A5D-6C29-C7A4-3D27DF22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A2E5-C723-49EF-A121-0BEFCCBEF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99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465F61-D69F-6636-7B40-1B064B91E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B67D05-A0CB-726E-675A-99D83FA083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DDE103-797F-462D-1EEC-34BEDAD1E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297961-DE3D-C512-7E18-784FC7E17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7E63-7C0C-48C9-B6D8-17D62E13D3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905E28-F6F9-3D88-FCFE-E8121688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9F0E55-2EA9-A948-BEBD-F4A16387A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A2E5-C723-49EF-A121-0BEFCCBEF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630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8C3E1C-49DE-3849-98DF-3FD72BCF6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A89A2B-A3C4-E28E-31FE-4F98DFF59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039250-3D0B-3752-276F-CC5263ADE8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87E63-7C0C-48C9-B6D8-17D62E13D3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816609-CE03-515F-866D-521330252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6DEACB-4BEF-BCFA-3E63-A48C39A69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5A2E5-C723-49EF-A121-0BEFCCBEF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934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290" name="Picture 2" descr="3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2024-03-10T20:33:15Z</dcterms:created>
  <dcterms:modified xsi:type="dcterms:W3CDTF">2024-03-10T20:33:15Z</dcterms:modified>
</cp:coreProperties>
</file>