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73D0-5795-10DE-A026-2CEF500B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7AB4E-4507-A01B-0E23-274C1C31B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1EF81-B371-2703-3044-528B345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915B9-4AF0-5017-A512-4305E40D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3FD1A-077F-E00B-8506-2D775330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3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7211-9370-88C9-8E2E-EBC038CA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3C797-B8F6-04E9-4369-B5BBD4D0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DA474-AB8C-AF24-EFB2-761F9FE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1B5A-EF19-363F-636E-4EED2D49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9B396-CDB5-5AF4-DA7B-3C908ACA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95CE0-8E0C-6391-B7B5-AC4C3BB69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5C676-97DB-D9A4-2B75-856D3DBD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C9703-0192-1F80-503B-65BECA8F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64294-73DC-229D-A753-B3A74CC3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869A-763B-4E58-E51F-C9677936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9364-FC07-C941-939E-124D43B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E96B6-BDBD-5B92-345D-2D3F0145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A9BE4-D52B-465D-A69C-8219D396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138A7-A0B9-7AF5-6E1B-E0AA9F43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986A2-2A83-3384-AA96-EE1590C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FF065-8B0A-13E3-4C4C-784ED3CD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5153C-8136-F133-FF0F-DE63B147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50500-9F6F-0FA9-0EC0-2794521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76DD3-5423-F9A2-3349-4453D44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EF57-7748-F223-14DB-6BA736EC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31035-77F5-CA44-298E-EDA84D13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AA3AB-4A7C-7EF1-2689-85AED70C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C418-53CA-9EA1-4CDC-83E290AA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050E8-B8E3-8667-45E2-13B5D11B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EE490-0910-F2E3-0C96-FA31DCE7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A162C-54A0-E280-68D8-E4340926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214F1-6E5A-3D5C-26C4-BDD20D0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0D47D-934A-5830-1E00-797E0C0F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3ED4D-E5CB-6E40-0356-690320F4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0AAE4-4E95-6AC0-20C9-24C99F9D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4E6DE-DB6F-E35F-4FA7-6B656B7C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C9759-3E76-3254-2EF1-E85FE4E5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A769F-336D-9EC9-67DB-536EF17E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AAA014-5921-E1D2-F5FB-28753F34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9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F579B-AA40-6A49-CD25-40A46E47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FC20B-09A6-7BCC-D5F0-C980B47B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E3413-866C-4A05-5AD2-6C6AB5D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6DCB43-817B-4305-4E85-33F40193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AD7F1-9C0A-0311-6C32-182D1972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00820-ED78-C9FF-315E-E77E07B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9DFE5-1A63-C2CD-C1F6-DECAA2B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D6BA-5AAE-C6D4-4AE1-66E76E6A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6F78C-597B-D0C4-7725-185107F4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7B6EE-5859-9366-6CE9-B6ACC39E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8C0B5-A83B-6A26-6E75-727DDEAD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4D593-A6B9-BE67-5D2D-E0AE083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26061-E168-0286-AB96-8C00D838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E70D-60B6-0B1F-4397-98E2A10F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A47B08-2DE4-100B-424D-2FCC5D5A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188A2-B251-F7C0-C0AA-C24DAF15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E4EB3-3C10-E746-A1F4-714B37F4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C5B64-E260-A3D7-7A1E-E8BDEEF8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002A4-A686-39F1-FA04-CD0A8F2A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4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9569E6-20D1-5ED3-AB16-5555376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4ED0B-CE7E-69E4-3ACC-6CAB6030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47FC5-A28B-4BCC-5688-41C60322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C252-2D56-B2C6-2A4A-2CC4AD098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729E3-AEA9-0D00-2266-92A58E442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2024-03-10T20:33:19Z</dcterms:created>
  <dcterms:modified xsi:type="dcterms:W3CDTF">2024-03-10T20:33:20Z</dcterms:modified>
</cp:coreProperties>
</file>