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CB697-14EA-F7AE-FD4B-C03AA72A0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02D615-4AF6-DB34-BB61-57FF0AF30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7DB344-5304-A506-FAA2-D5737710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AD5-08AB-4404-82BE-01D1ACEA2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06F28-C725-6A8B-BFF0-DDD3628C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0F68C-C355-6F9F-3873-B4C0F7E4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7688-7D9C-41E7-884E-6A8B95D6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37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6E0B5-4E0D-2646-2ED7-0D96A808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594DDC-8DDB-B067-7271-F297B0F42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2E6A9-967F-AFD5-855F-34854754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AD5-08AB-4404-82BE-01D1ACEA2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778A4-1A8B-825B-A4DC-604A4E1C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C40E5-2FDE-9F64-9065-2635744F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7688-7D9C-41E7-884E-6A8B95D6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88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E46A47-8381-7B31-602C-40235F9F7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3D8DDE-61A9-E8FE-12D1-F3A56C9E5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1602D-F420-DBF5-9EF8-8AA07DEE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AD5-08AB-4404-82BE-01D1ACEA2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9683D-D5C9-ECB6-CCFE-F75DF395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CAFD0-DF4B-5A42-2D8F-863E4339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7688-7D9C-41E7-884E-6A8B95D6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71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0198E-CAC2-35E3-C871-A2EFD2E7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C047F-D212-05F2-9580-8ED76B7F4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8068-7465-FFDB-525D-0EBD0C3F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AD5-08AB-4404-82BE-01D1ACEA2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BA54F-9397-D4C7-27D1-2A855F80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B008A-54BA-51E8-7D7C-0DED57C2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7688-7D9C-41E7-884E-6A8B95D6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69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A5D4A-42F8-BB6A-7E25-29F323C8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B8B15-6F6A-37C0-46A1-B001ED9C1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F4255-D756-2831-DDDE-C37F9834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AD5-08AB-4404-82BE-01D1ACEA2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EF99C-4C11-D837-DB42-843EF10D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448CA-8A83-063A-6716-4DC54F64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7688-7D9C-41E7-884E-6A8B95D6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73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58E37-2082-B58F-0890-DD805707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3DDF2-862B-4D6D-A8B6-C4E3480C5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47149C-5575-D9FE-FEBD-598CD0410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876AFD-3182-49D1-EC50-FEECCA4A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AD5-08AB-4404-82BE-01D1ACEA2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F10676-FA2A-DEB9-230A-75EE96F8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83F03C-8B37-B4B6-4A3A-3F2025FD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7688-7D9C-41E7-884E-6A8B95D6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01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B15EA-E203-8F11-BEC7-8B27E4EE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CD309B-B5AC-17B7-9112-E95174CF3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AFE5DD-9072-FAD4-CF15-BA237DD72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3538E8-7E99-5E1A-0ACD-F81FB4786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BCD5DB-4C2B-9016-E0DE-D695434DB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AECCBD-52F4-C854-1794-14F932A1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AD5-08AB-4404-82BE-01D1ACEA2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A6F102-D99C-5835-D340-639B3718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169337-E40C-7309-326C-495CEAEE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7688-7D9C-41E7-884E-6A8B95D6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98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D584E-CF2A-C91A-5A0F-97687726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E99839-BE87-4E11-5CAF-9DBDDD31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AD5-08AB-4404-82BE-01D1ACEA2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CFAE21-5CBE-8B11-2029-44F2D0BE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814B4A-D09F-42BF-E1EC-D4BB1C96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7688-7D9C-41E7-884E-6A8B95D6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76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37986C-9705-8832-8923-C759FDB3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AD5-08AB-4404-82BE-01D1ACEA2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60FC1F-789D-4EFF-DD0E-3F00499A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CC3608-D0C6-CF2A-5E4E-83AB40E7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7688-7D9C-41E7-884E-6A8B95D6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2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98F31-8AF5-9692-F004-26E368D7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94893-CDF1-064E-38D7-D459829A0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69F0B2-9E2B-84FA-C565-4BDB4516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B83C5B-DD53-3E8F-E300-9BC25510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AD5-08AB-4404-82BE-01D1ACEA2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62F275-822D-6423-3B1F-0FA19BB9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52DE3C-A693-34C0-7ABE-64E5E50A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7688-7D9C-41E7-884E-6A8B95D6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93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B329A-D1B9-2E53-6BB8-C597E3548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66846E-0C0E-CBE9-24CA-E3654C8B4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E74D9D-4A8F-1E24-3BF7-1332461CD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CA599A-A558-A250-6D74-AB09E9EB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AD5-08AB-4404-82BE-01D1ACEA2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43CF24-593F-8586-D5C5-AA5726AF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985F7E-E935-3174-5C4C-F3547A3B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7688-7D9C-41E7-884E-6A8B95D6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67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94D610-EC74-6DB3-DED3-FCB5D262D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7CD34B-C8A5-63CA-7660-A7878B18D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E904C-D8E0-F31D-32CE-4CFCD73B8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50AD5-08AB-4404-82BE-01D1ACEA2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722717-2F5E-4E32-62CD-4BC3C8DA1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00AEF-7611-5155-DFE8-9A96CD67A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A7688-7D9C-41E7-884E-6A8B95D6F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82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410" name="Picture 2" descr="3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2024-03-10T20:33:36Z</dcterms:created>
  <dcterms:modified xsi:type="dcterms:W3CDTF">2024-03-10T20:33:36Z</dcterms:modified>
</cp:coreProperties>
</file>