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1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DF2BF-318C-45EF-0A3D-FEBC98729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85FAF-D19D-7ADC-B910-DE76AD097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706580-9E38-54E9-C6B6-EDFA59F4A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CEAE-D9A3-43F3-909D-C134456CA0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D4337-1D6E-4E06-7721-F3EFDC5CF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61EA6D-79D4-9973-E079-99531E4FC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24B3-0E9F-4828-9080-291241CD2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819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33B77-1617-4EF1-E053-B1C7154BA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13F6B5-4F53-9307-BEC2-12EE378F7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CC48E9-7B56-6BCA-44C4-ACDB9D0F9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CEAE-D9A3-43F3-909D-C134456CA0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1C906B-7AAA-FAE7-570B-C7093A3E4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9497F2-1977-D229-92A4-A81375A07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24B3-0E9F-4828-9080-291241CD2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88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F82CBD-505E-98AB-EFAC-9F7E3D37DD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4CC97D-E788-D5FF-CD17-C7D7EB3B3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142D30-A43A-8310-98AC-CE72796C7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CEAE-D9A3-43F3-909D-C134456CA0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D09249-D34A-C872-3D40-2AAA8283F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8B3E92-3704-AF9D-B349-1287A46CE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24B3-0E9F-4828-9080-291241CD2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553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ED58F-7F04-F048-16DA-EDAD5853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74CBE1-1E76-31BC-80A7-D1CA45495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490C2B-EC55-106A-A9E7-80D110A99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CEAE-D9A3-43F3-909D-C134456CA0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61325E-23B4-CD3B-48AA-865AE75A0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960F29-A9E0-AD66-DE80-A8F2A0B21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24B3-0E9F-4828-9080-291241CD2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895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A5DE32-794C-93D5-9EFB-3E13FD55C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EED2FA-FE6E-93D4-49E8-77E97AA0C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C83B3A-98AA-D593-3297-BD0BD28B5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CEAE-D9A3-43F3-909D-C134456CA0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45B069-0903-7ACD-23F9-393894274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4A8D3D-3FEA-3494-43F1-2D43A3BCE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24B3-0E9F-4828-9080-291241CD2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15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F98A7B-C95C-1A30-6EB1-0299CEEB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6BF3E1-003E-7C91-8FB3-A8B25C6B2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09837C-E365-E1BE-05C2-E87DC2ABE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DF4012-5A0C-9AD9-5FF1-89A6F8EB8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CEAE-D9A3-43F3-909D-C134456CA0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A5CF0F-086E-AD20-D4CA-24CC7184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372A18-5878-A36B-E007-F0B82C58B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24B3-0E9F-4828-9080-291241CD2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392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3E951A-C844-20F2-B699-28690B1DD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837906-E939-6EDF-D3BE-40CFBE4C6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7BD806-F362-8B10-4D08-8A19CFDE1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ACD2C4-5C24-135A-2385-EDD39ED1C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349F95-964F-2AE5-A5C0-D38C3BFFA0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17876B-340B-8EAB-0BC3-1C2E00BC0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CEAE-D9A3-43F3-909D-C134456CA0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3FFF36-F61B-F0EC-5EA6-61BC8E08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7C689F-5C0A-AFDD-D893-3B4BD11F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24B3-0E9F-4828-9080-291241CD2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38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B5E4C-CB7C-B2A2-572B-B9DB355CB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D60E47-906F-7C5B-9EC2-FC8822641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CEAE-D9A3-43F3-909D-C134456CA0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30127A0-A4DA-41F0-D388-30E23A298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DCA4A0-5676-02C1-D0E5-1F67B3C76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24B3-0E9F-4828-9080-291241CD2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617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446644-82E3-6D3E-1417-726A667F7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CEAE-D9A3-43F3-909D-C134456CA0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063C90-7BD5-19AA-AB72-00E82185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494EAC-A5C3-93F6-E6A0-BD792ABC2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24B3-0E9F-4828-9080-291241CD2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545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3B380-4738-A781-44F3-5DFF48949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331EC8-F309-DF24-03FA-8FC752C27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8B9309-219A-A648-1D51-1E24CB463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D2BC68-FA40-1A84-C5B0-B019AF0E7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CEAE-D9A3-43F3-909D-C134456CA0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C159E3-01F4-CACC-4DC3-389C78B01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5EC8D1-6F21-E2EC-A5D8-799BEA203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24B3-0E9F-4828-9080-291241CD2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203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9271E-C602-A1EE-F641-E3CB9D11E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F8B875-E9F3-EAA2-747E-CBE53E4A01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BAB7C7-1A21-0E92-4E0C-7123A94B7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D02F32-F621-49BC-F834-E6FCC101E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CEAE-D9A3-43F3-909D-C134456CA0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F1B186-D45C-8BC6-A958-10E5A062E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A33E1F-B0AD-C11C-EABF-B82C7F908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24B3-0E9F-4828-9080-291241CD2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734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7534E-62C4-7ED9-2938-1C5E90BAA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64804B-7A34-AA10-8305-1BC105899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8F9742-208C-239A-EEA4-6A07093ECB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0CEAE-D9A3-43F3-909D-C134456CA0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AFAB87-DD1E-FDA2-ABD9-4315F8D99F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23379E-7C87-AECA-BEA6-1B3BBF6D2C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E24B3-0E9F-4828-9080-291241CD2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231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458" name="Picture 2" descr="3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2024-03-10T20:33:44Z</dcterms:created>
  <dcterms:modified xsi:type="dcterms:W3CDTF">2024-03-10T20:33:44Z</dcterms:modified>
</cp:coreProperties>
</file>