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B341E-557B-1A64-6C86-E9C71CAF8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C7E3D8-3171-3DBF-FCBC-F37E6E7CD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36DA7-16EF-F6BB-3BDF-287B384F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3370-951D-4389-9795-11E86449AE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9E75C-B7A0-174F-F6DF-40980A6F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5954C3-D749-05B6-F9F3-667F2ECC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ADDF-65B3-4A45-95E7-E65410910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1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DC90E-A754-5F54-38EA-4A304A22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C23443-B92E-8FB9-28F6-7A3D5C889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91EC5-7972-1FBF-4490-0EBE9AD8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3370-951D-4389-9795-11E86449AE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B27FF2-38FA-AF19-276B-1AB09784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92783-591B-0888-390F-8E79B664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ADDF-65B3-4A45-95E7-E65410910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41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EFE993-EB5B-CDDB-AF25-D6C8A56CF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5D6A57-A576-5811-CF05-0DE313970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7A7B5-7338-1596-0837-20C1EE3F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3370-951D-4389-9795-11E86449AE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73CF1B-C41F-2273-350A-FD3DE6FA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DAFDB-E806-6227-B379-8D0D40B4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ADDF-65B3-4A45-95E7-E65410910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93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0C3AE-39BD-0DB2-4E98-B0551CEB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8D0E7-47A1-544D-1120-2CCEC313D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C8E45-3AFB-06DF-EE2B-7374EBE6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3370-951D-4389-9795-11E86449AE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D9103-AC77-E1C7-C368-AEF3D5839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F5E5C-A698-D5F0-764D-D45C25A4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ADDF-65B3-4A45-95E7-E65410910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87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78F4E-1975-49AC-2692-13E9856A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6D255A-1040-F936-FC86-6AE7D3CB5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D1D69-D094-0D79-B215-C374B79A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3370-951D-4389-9795-11E86449AE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04950D-2BA1-90D8-2FCD-87E738ED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038202-28BF-BE0A-A833-BC152FF2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ADDF-65B3-4A45-95E7-E65410910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2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E7EDC-306E-0095-DA96-9F0CF5B6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0A327-B015-D81E-B62C-5072F3F86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4FD47E-4172-5E13-73F5-0EEDDA66A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5936C2-1E77-8F43-9EB2-7FFFCBF3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3370-951D-4389-9795-11E86449AE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74F5B5-459A-5A64-45D9-25922F7C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485C6A-87E6-3717-787D-E2867F6D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ADDF-65B3-4A45-95E7-E65410910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11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34222-5D38-1AC0-0963-D8A9058D4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4D8289-8FD6-CD11-45F1-B0DD3BA38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57FCCF-F30F-31AD-38DE-751F976C5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2A8A31-771C-033C-1599-2453E128F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52077A-4879-9EFB-5331-96C59382C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5F4FBB-5123-C72A-3C0E-1DFD97FE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3370-951D-4389-9795-11E86449AE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0AD780-FD5E-CD1E-C39D-BBF02CF6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D26B63-76D6-B217-7B77-67705F69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ADDF-65B3-4A45-95E7-E65410910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21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20C3C-1F9D-E8EF-0FA8-746DB157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D8451A-F019-AE5F-D094-F60B1531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3370-951D-4389-9795-11E86449AE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1364A7-EE4A-6B7F-171A-30DC403C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793B4E-58C2-0703-9579-7F66D202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ADDF-65B3-4A45-95E7-E65410910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25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0C8959-0646-F2F6-B0A8-0F917AB6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3370-951D-4389-9795-11E86449AE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A02779-64F0-C417-D146-FB1E902C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7CE705-A103-B2DC-70EB-B2CBB570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ADDF-65B3-4A45-95E7-E65410910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17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1A7CD-5BFA-1C39-F8CA-12748E46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B6CA0-6E7E-1A4D-D959-DCFECB32C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7CFC2B-2F4D-E2FF-80B7-64EAB4775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2BE215-1E31-1EAE-8FDA-AD30A319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3370-951D-4389-9795-11E86449AE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33BEA-6FCC-6A3E-9B67-8425E3AF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7D698F-036F-5108-AB7D-3CC6B36E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ADDF-65B3-4A45-95E7-E65410910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17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1E2EF-42E3-C301-DD7D-73212CAC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B9980F-06E0-394C-B2FE-CEC07E443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3ACA73-3E82-1E4A-672E-4C4EFAF5A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7E6859-77B2-6926-8E4F-E3B6CE7A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3370-951D-4389-9795-11E86449AE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89E961-86AF-8344-654F-29AA7B51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420F39-5173-C7B6-D17A-AB6BD3CB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ADDF-65B3-4A45-95E7-E65410910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37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F6808F-5E80-0730-5DA1-8E5B5AD6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F29800-8F06-EB66-4041-0FAFD0D71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62D88-4F25-46D8-7826-A05D8BCB4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C3370-951D-4389-9795-11E86449AE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47C2D-39D7-C2FC-C1A0-726988AF5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3CD4C2-FD19-17CF-1CAE-E82AF182F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2ADDF-65B3-4A45-95E7-E65410910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33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482" name="Picture 2" descr="3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5507" name="Picture 3" descr="39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2024-03-10T20:33:48Z</dcterms:created>
  <dcterms:modified xsi:type="dcterms:W3CDTF">2024-03-10T20:33:48Z</dcterms:modified>
</cp:coreProperties>
</file>