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4AE21-489C-24AC-E5A4-F667289E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FAA78-4FC3-0755-3072-67D8242E3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1FAC3-ACDA-B237-AA92-02321BFF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FA955-0DA9-1233-3E2A-482F36AA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AA63A-6C68-9B7A-B3A2-E2A12CD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56358-6D08-8DB8-2F26-E64FCC2A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DD847-2300-9E54-41E4-E5CA71185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C62C-60BB-1806-D3FF-89D5A582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EDA00-22C2-30B6-67C1-0DF2A58C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CECDC-DD9B-9820-3020-15C28F4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2C703B-2F67-6365-BF07-0A201592D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84F17-6D19-9CC3-28C0-7F02AFBE2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F092D-B887-D975-BA56-EE6D3849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4F0D1-151E-EF7D-3FE6-6F9D19E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BA16-8AB4-08AC-CD2A-013C584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0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CCB7-FE2F-C6F3-657A-BD22805C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921FE-8D58-240B-326E-70434AEE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3C39D-C8FA-38B2-A77E-A288153F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E3B3F-E990-57D8-E238-943E8E61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37759-7D90-D476-8748-B564EBD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3A171-E575-39E8-D73C-CB07F977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0479C-29CC-951E-1D40-8D54F625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1E01B-053F-1FAE-8A8E-4D885DE1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F5E91-3516-921A-91E3-EF246E10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B1729-53CA-FB0C-8F7A-09AC020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02C1-519F-D9EC-C4D4-FE5C7948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1EBC0-96DF-201E-E747-58D9DEEC1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B83F0-754E-E217-FD71-B61C0557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3A159-4338-3084-0D76-9300EDA4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E4712-B28B-9234-1014-08F3C436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921DD-A24B-29E3-8C0E-E1A4F9D2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55293-08B0-7E39-D401-7240B80B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E330C-3AA9-5E89-6E1E-347CB5B81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8E574-E0B4-73AF-B333-5521F546E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5C8F4-BD4D-521D-368F-9920CB0A9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E0DC9-C534-4773-268B-B44D6621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3CB92E-3240-56E1-83F6-4B3BC126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2F586-FB64-29F5-6FB7-BD243BDA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164DA0-0BFD-BD22-6EC5-D5538FE1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24DEC-DA54-BEE5-2769-A9ABB4ED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564227-AC1C-24F0-81DD-2565F8F8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9C6BA-40BC-4C90-71D4-AE38D94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51825-AC36-7029-1C42-3E7975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60988-1FFD-49AD-0231-923C0F19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FA605-B0C1-C924-A0C4-7B26295B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63157-4648-8239-F77D-2AB175AC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9B7B-B3FF-E842-D92B-0C22E9EB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E351-00A7-E868-4A5A-AD9C145E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DDFB6-E1A5-5864-A8EF-3EBE0639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1DF9E-1762-1B36-912B-233FCD6D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36FC8-8B2B-BB1C-FB35-19A35FA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742B5-A315-8B80-9076-8DD6E741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35A72-3F37-B35D-196E-3AF94C0E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997099-118D-798B-DDF7-423FEFDA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FF920-2734-2942-5456-78DD38CDB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11EF6-BF10-DA25-40A5-AE98F9E7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45CF7-543B-8CA4-1CC8-DC3559A4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92729-77F8-37FB-F965-8044E056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9CDB7F-C183-C285-0E51-3F82A7E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B34EE-34BE-100D-EBEA-EFC161F9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6AC3A-E5E5-D307-6719-A2EA5B02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32E9F-37DB-4899-1B78-ABDE5640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E5C7E-10E1-8DC2-8FB4-4CA442A2D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8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 descr="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2024-03-10T20:33:57Z</dcterms:created>
  <dcterms:modified xsi:type="dcterms:W3CDTF">2024-03-10T20:33:57Z</dcterms:modified>
</cp:coreProperties>
</file>