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D7208-38DF-206A-FA89-14833217F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F7AA0-1813-C032-6211-D6C97797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D6D3F-01A3-60C8-E69F-CA95464F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C1F7B-FA38-E24F-0844-47613357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CAB3-D83F-07C6-C8A6-21E1E265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5DEC-100C-3EB7-0D80-8BED6482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DEE5F-917A-3FF4-CFB3-F9393849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AD6FB-14B1-974E-1502-5519383B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2CE73-2895-27FE-0D7A-D2E6E623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E5063-C0E2-D434-B6D5-11F3C4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12D973-074A-EB48-2851-44E30275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98CC0-3259-7B14-402D-4D25B35ED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DA934-2969-7F8D-B0C0-E0988BDF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F4576-CA3D-A311-D99E-B6F72084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1A941-BA13-1D82-B743-6749885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A1C1-5165-A0CE-7819-2CFFCE10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3A409-6AC2-31F5-BE23-80B0F5AD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6796-CCC7-0B7E-D935-7E8FD5BB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15088-C74D-FB50-6015-633F08E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67B9B-1704-D150-5425-108F5402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F533-2A45-5EE2-82F5-D3AEE2EB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75711-DD3D-909D-123D-B2074085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25479-2EC4-DC0A-BB7E-868E117F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41ADC-4E11-C3E3-6E65-E665F7AE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1BB8F-AF91-0A45-B477-E0B46E0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2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560E4-7F70-802C-3DA5-F18A1A56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F08C8-20AD-BD11-6EBB-FF01931AB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F215A-9AA8-1FDE-8F35-207DEAF8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B494A-52B8-4C76-E37C-8693CC50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D3121-582C-74C6-D1D4-90533B49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6926C-E541-E771-84B6-BA37040F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D894-BA9E-30D3-69A2-14CFEE1E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A592A-89E5-B5B2-80A7-666590F0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8FC1A-AFB9-AD4F-E75C-7A7C9ECE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578382-8632-73A8-1930-B626C4BC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0B64B-428B-8289-F87F-41FBF0195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00517-C651-2091-0BAC-3AD60648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1DB14-6BCD-93D2-E143-B5867FD4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E71455-64E4-19FF-600A-078F3924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A33D-BDA6-705F-BED5-CA22D2F0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B0AFD-E25C-3467-045D-52820DA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5658B-F595-6EDB-5D89-5CD1EF80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EDC7E-889D-D036-FFC7-C2CC0E37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7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81C28-76DF-F479-D77A-F5CCAC7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3D073-C8F9-47D4-7DC1-11F4D0C5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60901-29C9-E53D-55CB-10A850AF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123B7-C386-88D6-9472-6343E4BC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04736-5390-E2AE-92F4-C03B8C8F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678FF-414A-D87C-0817-ABC339EA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E4601-39D0-31F9-75AD-61322549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186B9-1B54-B8D8-5B9B-01600338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70200-4E39-9EC3-68EE-3FBEB35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E34BD-0C28-9A1A-D50E-C8850DA1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C7C1B-EEB4-8720-5606-68BCD0BF6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CE30B-BC74-215E-DEFD-6495FFA6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0E52A-3DFE-A07B-74A8-B7573A49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F7B53-365A-EF41-558C-033C87B1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5932D-7A3F-E705-8CB9-1FB49366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533A31-37EC-F7DE-4E52-8B70CFA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10785-11D3-C756-AAC5-AF8D0D2E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8C0D8-56AC-3A38-CA7C-245FA668F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084B-780B-4B8D-8894-085C8E62F8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A67C0-F70A-3564-9950-1F90C38BE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573EA-5FC7-7061-9258-BAD877CE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B60C-283D-45FC-9A92-1D19C85F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 descr="3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2024-03-10T20:34:01Z</dcterms:created>
  <dcterms:modified xsi:type="dcterms:W3CDTF">2024-03-10T20:34:01Z</dcterms:modified>
</cp:coreProperties>
</file>