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04478-AFAB-2C42-D967-E20BE3BA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E52C8-542E-ABB8-0500-072551B17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C2B38-9777-934D-BFE2-D5FE997E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9A7A0-8718-77B7-4576-18B807F8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AF0BA-8313-8132-4672-AB258F81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2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E500-A102-56DF-9C9F-300E81D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C3FCE-A666-8281-2C86-91B18347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5AD38-54DC-2016-40CC-8023EF56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9435E-7E89-1EDA-9C3A-C71F86D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B4EB9-F4C4-77DD-7631-7A1C3B3B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4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5F4561-29C4-A859-DF43-FF9D9DBCE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59483-2184-EEFE-3BF2-1B0BD4F7A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DA50A-0606-651A-8C0D-FB6A1970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3F6A2-6C4A-8549-243B-50CD7AA9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5406C-1B7C-0375-EE92-D4073AD5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8F78D-05EB-946D-6C47-335079D6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5E51F-4F82-FE03-593C-0E824491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3A072-A4D9-53F5-298B-B45BCFE0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40BDD-57C5-B212-DEFC-48063797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F2550-B1B1-D65B-A009-B25D20B1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1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4733E-A3E6-1859-B308-6AFADDD5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D8665-DE3F-664F-E15A-33643522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1CA23-A942-FDB4-0D18-416B6ACB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6DADF-D928-1904-6546-FA4ED210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75897-D20C-D889-A9F6-9227B89D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3C966-4261-7490-F052-07E4114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73180-C601-AD1B-724A-0F20D76D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FD690-B091-84CE-3134-5688C032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ACCDC-478C-1BF7-390C-694D6C83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DDDE6-7E6D-2B65-AAAA-C598F9C0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44E3B-7F4F-2717-A442-5EEEC0F6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17FD-A547-44A0-A9DE-754E6557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4E084-C879-2846-77B7-75B8C9A4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300A3-F25D-86E0-0CB7-4505BBE2C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0C34C-BBE3-5B47-7CDF-75F8E4501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4138D4-A54C-2319-C9DB-8C64B394D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73A6C-675F-146E-5540-38E9DFF4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36C23B-7D0A-F7E1-20EC-C52700ED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390D0D-5F35-C21D-B622-91D5ADA6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0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55DED-6097-4F7B-CD15-509BA9E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8AB012-6275-5CB7-C707-F9048717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42F91-6D86-6F54-4021-F69081CF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88CC2-065E-640C-C2F8-FB17C85E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45AFF-083C-1BF7-9AB3-39ECE1E6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CFBA4-92F5-4D34-2ED9-B6FC3108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E57A8-4CCD-0A4E-7AEE-EE316D88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2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62E0-07E9-FDC5-7910-A509A67F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46044-9432-0FD5-5E26-CF5D903A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33921-36DF-176D-1B5F-D10007DC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DBBD9-34A0-04DF-9CDB-91296DC5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E7448-0104-9253-279F-415DF6D9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586F9-CF0A-4EEA-9A6B-0FAE32F2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3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49151-A917-2830-90D8-965F6F1B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98A5E-B984-47D8-1775-34EBEE47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AB25B-1E48-10DD-2644-94DB9DC0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98E62-DE16-D610-13E1-7A254E09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04C65-8CEF-1F16-4FFC-8BE926B8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5714D-61C1-49C4-D25C-119F4128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1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48ED44-C598-0136-14F1-DBC6694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9AE44-8A49-2311-8216-8FF27C4B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4F456-EA12-A6E6-07C5-B066F6610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8EB6-ED36-4378-8086-7D64F06164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C8ACF-A497-0FBB-CE11-05A8D8BC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573F2-89B6-AA7A-F5AF-F26344A93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A5F9-B45E-418E-BAA2-AAFB84676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9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78" name="Picture 2" descr="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2024-03-10T20:34:05Z</dcterms:created>
  <dcterms:modified xsi:type="dcterms:W3CDTF">2024-03-10T20:34:05Z</dcterms:modified>
</cp:coreProperties>
</file>