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C6620-43F2-2FE1-391D-D6E10F7D0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E7ED79-1EC8-31FD-382E-2F66956F0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AAFB8-7637-6319-4962-888C55CA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3240-48C0-44D5-975F-33F5C89344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D2821A-8A1B-5B41-B035-22339783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D7008-28EF-78F0-5DF4-A68AEDD6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3130-5C15-46A8-A760-9D749BFB6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11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2B347-EDCA-A7CB-4993-59A34C17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A53729-11D7-45CB-4380-2483D6C18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7BECC2-054B-1447-2620-FC928758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3240-48C0-44D5-975F-33F5C89344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8D629-35C4-8A15-CE67-4F69E0E3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7DD3BB-2CFF-FC18-13AB-A356F131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3130-5C15-46A8-A760-9D749BFB6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11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B64AA2-F46B-E97D-DDFE-CD9A39C99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756370-440A-F9C5-7EB2-4C581E5B7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18E55-698E-9609-4902-4129DEFC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3240-48C0-44D5-975F-33F5C89344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8F376B-8A1E-6916-475D-71732804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CB5E99-4EEF-32BA-7256-A94F7482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3130-5C15-46A8-A760-9D749BFB6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39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B5A44-6763-FF1E-756D-CABD39F9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1A236-6C81-1C43-0028-43318B425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AC0C1-AB0A-2DFF-0692-DA71A194F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3240-48C0-44D5-975F-33F5C89344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A0878-7A3A-FC2B-B5BE-399FBB25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34088-A885-1C8C-7065-F64D1218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3130-5C15-46A8-A760-9D749BFB6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44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A2E8E-3AE9-57D8-3BEE-25214AF60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B3CFD9-BEF1-DC71-78BE-0DA43A151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5DAC9-B0C0-13C8-6E2F-63D0E84C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3240-48C0-44D5-975F-33F5C89344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0379C7-AA00-F288-706E-5DB7549E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CA550C-C879-DF4E-8C0F-DD946FF6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3130-5C15-46A8-A760-9D749BFB6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30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ED735-868C-181C-6C8F-E1C58B552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05F583-0347-17BF-FC21-DCB239927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8513DD-CD0E-B2E9-3879-BDBCC9BCD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9EBE48-38FB-F096-3288-5C257174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3240-48C0-44D5-975F-33F5C89344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BD54C0-237C-56CB-8821-242B9FDF7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6024A7-D6E5-67D4-E86A-418A7389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3130-5C15-46A8-A760-9D749BFB6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7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6F265-5235-C154-8094-84962BC8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D347A3-3399-92C7-5554-BCDB4CE45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3A170B-9A4F-D839-ED38-AC4672004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A8CA66-4938-E2B8-7D6B-DA9CE82E9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F237D8-F741-1C65-7ACD-27DA1DE2C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C9C293-4C4E-57B1-9722-AE35D2B7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3240-48C0-44D5-975F-33F5C89344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396C3D-FE18-7F4C-0772-7666C51D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FBBC5F-A70A-AF3C-0039-E5743C1F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3130-5C15-46A8-A760-9D749BFB6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49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381B1-9344-206F-2E16-6A15964C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33CC15-CBA2-A2FF-C4F1-EAF5CF468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3240-48C0-44D5-975F-33F5C89344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502AB1-4DDD-3B22-DB9A-7C420A15A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57EE6F-E495-8A24-7EDE-9E53BAA4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3130-5C15-46A8-A760-9D749BFB6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18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5D9618-5258-5A35-570E-28E4F48D8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3240-48C0-44D5-975F-33F5C89344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B18014-1A32-70D6-9ED4-E890A0DF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7CD99F-0D7A-FF2B-FBF3-41ABB89F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3130-5C15-46A8-A760-9D749BFB6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62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61DF7-4EB3-4FAB-8AD8-D6A9B2091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D9891-C3CD-924E-742B-D77EF33B0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74225B-B78F-A23E-A019-E0CCA2F69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19F52B-E0EC-0158-A645-733794E9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3240-48C0-44D5-975F-33F5C89344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F1BA66-0767-6B44-7113-C8AD440E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488A29-C031-F83F-1047-7EA29D2D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3130-5C15-46A8-A760-9D749BFB6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33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E6EB8-CE8D-7D63-2F43-45D7D5437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DA8F28-B542-497A-9528-A9A5ADABA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FA6A1B-A321-486C-EEB4-48989716A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866C59-72E8-1AB2-47C5-041D1043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3240-48C0-44D5-975F-33F5C89344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C791F4-700A-6CAA-4FE5-A53F95BB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6E80E5-3470-08B5-689B-3D45B8DC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3130-5C15-46A8-A760-9D749BFB6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54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F72D07-5A29-B0C8-50CF-94E7BD881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388A0F-5B54-3995-40CD-430ECF857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A22FA2-6AFD-81C4-78CB-26E235016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73240-48C0-44D5-975F-33F5C89344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029854-F2FA-86A4-E9B1-C72CE1BF0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CD8E1D-DE74-1E71-6402-258894142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E3130-5C15-46A8-A760-9D749BFB6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11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26" name="Picture 2" descr="4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2024-03-10T20:34:13Z</dcterms:created>
  <dcterms:modified xsi:type="dcterms:W3CDTF">2024-03-10T20:34:13Z</dcterms:modified>
</cp:coreProperties>
</file>