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FE8C-F502-4925-4583-98CEAA3A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C28992-A797-FE34-92FA-035B88A1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FEE3F-9650-DA04-7F48-F499A659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B839-4372-AFCC-BC05-092F646A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D7235-B300-8506-4273-8A30D441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18DB-7372-EBB8-A2CB-5890183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0314A-3E76-D952-4BF6-581C9425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CFB58-B6ED-69CA-8C05-D223666F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53AD-8A44-2F86-62F2-63118EC0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16825-1AE8-875A-DF3A-2DB64D38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7F86D1-2D1D-16D4-42AA-4EB0E00BF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09E30-0166-C9B8-4D6E-B32C3A778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BF9C4-6913-A4CA-A39B-4A5EDEE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CAD5F-FFAE-91AF-3417-DDB224C8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5A57C-DD2E-B286-2AC7-1E8E1A84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4834-A9E4-EE30-DDDD-1613E5D5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9F9D-828B-7928-7CB7-83ACB6A2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B4C2-87B9-4A7C-958D-D069D06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00F3E-7C3B-AF3A-E565-8B54757F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9F52A-C2AA-72F8-1141-4EE118F6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26F29-02EC-62DF-53A3-3453FB52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42C7-8CB6-1049-EAF3-764316C0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88DB3-72A2-1A95-F4D5-C296BDF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D402-3627-C28F-1BE4-104815C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08388-62A8-57FC-BF98-04118F35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9CC1-43C2-6DE1-676B-89F95867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03048-852D-4BBD-86E7-4A262EBF1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25FD7-E12E-1BEC-A0A9-C6C52EC6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3646B-95A6-F6C6-7EA1-D42C674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7BDFB-2008-72CF-BA57-9DB9AF11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20056-F7F3-BAD9-BF15-6E8E0C27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550C8-2CF1-B0FA-431A-331D695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D7A3A-2FDB-EC82-E8D3-13C0F30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2BE1C-9242-C3FF-4903-C8339E563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A0F6A-C0A2-AD95-0D17-205A06182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DC07-C4E3-26A9-C1DE-97891277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CE56D7-E629-5DA8-86A9-88641A3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6A019-7D9B-DF34-B934-6F37944B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9E0C1-8364-3F43-2066-F6D8595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5A8B9-4055-6A5D-F928-82C07AA1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4A80A5-9027-5C58-A0DD-EDA91CC1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DABAD-8AD1-1C35-4FAA-2738A96E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BD6B5-6325-65E0-8335-88CB5965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5D5708-9D7E-B876-0B66-8A273D6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DB1D8-4BD6-19BD-6856-19BB170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8C647-9200-8BF8-425F-C05D817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1F0B-1E93-2365-7B2E-1C908551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A2D2B-6DF3-263E-7D7A-EBCBC1B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00836-B04D-F8D1-774B-5C6A61D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16D73-D00C-0B9D-7033-A921DC0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3AC93-76F3-D885-7BBB-9DC8449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9ED74-7CD6-BCC6-8561-3D71E31E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6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BF64-9679-B541-E24C-C7A303EA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B46AB-BF6F-23D1-4D54-AEE97C909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3F571-7980-EEB1-F5EF-80D78DFE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ED22D-13F0-4D04-1BFF-1E26ABD2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C70AE-EDBA-8124-375F-5D8C9A5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CAC67-FBE2-A840-D8B0-C43F1D53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8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B68DA-27D6-0C8C-3C76-C7C87191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B2A06-C544-E0D5-EF1E-E554B7F2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8B53-CBD9-6099-A2B5-0D8180030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B4F65-3C44-4644-E282-011B2B0A6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26A53-440D-F450-3DE3-D7507519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0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2024-03-10T20:34:18Z</dcterms:created>
  <dcterms:modified xsi:type="dcterms:W3CDTF">2024-03-10T20:34:18Z</dcterms:modified>
</cp:coreProperties>
</file>